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9" r:id="rId4"/>
    <p:sldId id="257" r:id="rId5"/>
    <p:sldId id="260" r:id="rId6"/>
    <p:sldId id="261" r:id="rId7"/>
    <p:sldId id="262"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E09E7F-FC7C-4619-B482-8F6F2DBEBFC4}"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tr-TR"/>
        </a:p>
      </dgm:t>
    </dgm:pt>
    <dgm:pt modelId="{1A5E06EB-C613-4192-B88E-5B3C0F742408}">
      <dgm:prSet phldrT="[Metin]"/>
      <dgm:spPr>
        <a:solidFill>
          <a:schemeClr val="tx2">
            <a:lumMod val="25000"/>
            <a:lumOff val="75000"/>
          </a:schemeClr>
        </a:solidFill>
      </dgm:spPr>
      <dgm:t>
        <a:bodyPr/>
        <a:lstStyle/>
        <a:p>
          <a:endParaRPr lang="tr-TR" dirty="0"/>
        </a:p>
        <a:p>
          <a:endParaRPr lang="tr-TR" dirty="0"/>
        </a:p>
        <a:p>
          <a:r>
            <a:rPr lang="tr-TR" dirty="0"/>
            <a:t>1) </a:t>
          </a:r>
          <a:r>
            <a:rPr lang="tr-TR" b="1" dirty="0"/>
            <a:t>Sınırlar, çocukların çevresindekileri öğrenmelerine yardımcı olur.</a:t>
          </a:r>
        </a:p>
        <a:p>
          <a:endParaRPr lang="tr-TR" b="1" dirty="0"/>
        </a:p>
        <a:p>
          <a:endParaRPr lang="tr-TR" dirty="0"/>
        </a:p>
      </dgm:t>
    </dgm:pt>
    <dgm:pt modelId="{66679405-475B-40F3-9C27-F049CADF02B2}" type="parTrans" cxnId="{55D81EC1-0083-4CE3-AB1A-91CEB968ACB0}">
      <dgm:prSet/>
      <dgm:spPr/>
      <dgm:t>
        <a:bodyPr/>
        <a:lstStyle/>
        <a:p>
          <a:endParaRPr lang="tr-TR"/>
        </a:p>
      </dgm:t>
    </dgm:pt>
    <dgm:pt modelId="{AEE9B6CC-ED2E-4F85-89E9-FD1513056F89}" type="sibTrans" cxnId="{55D81EC1-0083-4CE3-AB1A-91CEB968ACB0}">
      <dgm:prSet/>
      <dgm:spPr/>
      <dgm:t>
        <a:bodyPr/>
        <a:lstStyle/>
        <a:p>
          <a:endParaRPr lang="tr-TR"/>
        </a:p>
      </dgm:t>
    </dgm:pt>
    <dgm:pt modelId="{042B57BA-20AD-4EF9-9FFC-CF89FA9849BC}">
      <dgm:prSet phldrT="[Metin]"/>
      <dgm:spPr/>
      <dgm:t>
        <a:bodyPr/>
        <a:lstStyle/>
        <a:p>
          <a:r>
            <a:rPr lang="tr-TR" dirty="0"/>
            <a:t>2</a:t>
          </a:r>
          <a:r>
            <a:rPr lang="tr-TR" b="1" dirty="0"/>
            <a:t>) Sınırlar çevre tarafından beklenen davranışların tanımlanmasını sağlar.</a:t>
          </a:r>
        </a:p>
      </dgm:t>
    </dgm:pt>
    <dgm:pt modelId="{890A39A1-6E88-4C2F-8CF5-DB1017628703}" type="parTrans" cxnId="{D99E9EE8-1616-41F3-8459-3B361AC33E89}">
      <dgm:prSet/>
      <dgm:spPr/>
      <dgm:t>
        <a:bodyPr/>
        <a:lstStyle/>
        <a:p>
          <a:endParaRPr lang="tr-TR"/>
        </a:p>
      </dgm:t>
    </dgm:pt>
    <dgm:pt modelId="{9DD6EEEA-7F80-4626-BE04-A85CFCB5B122}" type="sibTrans" cxnId="{D99E9EE8-1616-41F3-8459-3B361AC33E89}">
      <dgm:prSet/>
      <dgm:spPr/>
      <dgm:t>
        <a:bodyPr/>
        <a:lstStyle/>
        <a:p>
          <a:endParaRPr lang="tr-TR"/>
        </a:p>
      </dgm:t>
    </dgm:pt>
    <dgm:pt modelId="{D78E2453-001F-4B28-8DA0-985E29EF504B}">
      <dgm:prSet phldrT="[Metin]"/>
      <dgm:spPr>
        <a:solidFill>
          <a:schemeClr val="accent1">
            <a:lumMod val="40000"/>
            <a:lumOff val="60000"/>
          </a:schemeClr>
        </a:solidFill>
      </dgm:spPr>
      <dgm:t>
        <a:bodyPr/>
        <a:lstStyle/>
        <a:p>
          <a:r>
            <a:rPr lang="tr-TR" dirty="0"/>
            <a:t>3</a:t>
          </a:r>
          <a:r>
            <a:rPr lang="tr-TR" b="1" dirty="0"/>
            <a:t>) Sınırlar, insanlarla olan ilişkileri belirler.</a:t>
          </a:r>
        </a:p>
      </dgm:t>
    </dgm:pt>
    <dgm:pt modelId="{71FB5C00-5954-4998-91BB-8591750180C0}" type="parTrans" cxnId="{A2557C50-4992-4667-9AA4-864F2218D00C}">
      <dgm:prSet/>
      <dgm:spPr/>
      <dgm:t>
        <a:bodyPr/>
        <a:lstStyle/>
        <a:p>
          <a:endParaRPr lang="tr-TR"/>
        </a:p>
      </dgm:t>
    </dgm:pt>
    <dgm:pt modelId="{8258F5F5-A1A6-4BFB-930E-FAD0C641F5D4}" type="sibTrans" cxnId="{A2557C50-4992-4667-9AA4-864F2218D00C}">
      <dgm:prSet/>
      <dgm:spPr/>
      <dgm:t>
        <a:bodyPr/>
        <a:lstStyle/>
        <a:p>
          <a:endParaRPr lang="tr-TR"/>
        </a:p>
      </dgm:t>
    </dgm:pt>
    <dgm:pt modelId="{29FABF4D-865E-49A9-8F17-446AD55DE69A}">
      <dgm:prSet phldrT="[Metin]"/>
      <dgm:spPr>
        <a:solidFill>
          <a:schemeClr val="accent1">
            <a:lumMod val="60000"/>
            <a:lumOff val="40000"/>
          </a:schemeClr>
        </a:solidFill>
      </dgm:spPr>
      <dgm:t>
        <a:bodyPr/>
        <a:lstStyle/>
        <a:p>
          <a:r>
            <a:rPr lang="tr-TR" dirty="0"/>
            <a:t>4) </a:t>
          </a:r>
          <a:r>
            <a:rPr lang="tr-TR" b="1" dirty="0"/>
            <a:t>Sınırlar, çocuğun gelişimini destekleyerek büyümesine yardımcı olur.</a:t>
          </a:r>
        </a:p>
      </dgm:t>
    </dgm:pt>
    <dgm:pt modelId="{F3EE8A59-5D6B-4B1C-A4A3-87EAD965850E}" type="parTrans" cxnId="{A38681C7-5565-4FA8-82EA-075AB8979C55}">
      <dgm:prSet/>
      <dgm:spPr/>
      <dgm:t>
        <a:bodyPr/>
        <a:lstStyle/>
        <a:p>
          <a:endParaRPr lang="tr-TR"/>
        </a:p>
      </dgm:t>
    </dgm:pt>
    <dgm:pt modelId="{807E106E-1C82-4D52-8F66-28056430188D}" type="sibTrans" cxnId="{A38681C7-5565-4FA8-82EA-075AB8979C55}">
      <dgm:prSet/>
      <dgm:spPr/>
      <dgm:t>
        <a:bodyPr/>
        <a:lstStyle/>
        <a:p>
          <a:endParaRPr lang="tr-TR"/>
        </a:p>
      </dgm:t>
    </dgm:pt>
    <dgm:pt modelId="{298723E6-D11B-4180-9C30-EFC615512F94}">
      <dgm:prSet phldrT="[Metin]"/>
      <dgm:spPr>
        <a:solidFill>
          <a:schemeClr val="accent1">
            <a:lumMod val="20000"/>
            <a:lumOff val="80000"/>
          </a:schemeClr>
        </a:solidFill>
      </dgm:spPr>
      <dgm:t>
        <a:bodyPr/>
        <a:lstStyle/>
        <a:p>
          <a:r>
            <a:rPr lang="tr-TR" dirty="0"/>
            <a:t>5</a:t>
          </a:r>
          <a:r>
            <a:rPr lang="tr-TR" b="1" dirty="0"/>
            <a:t>) Sınırlar çocuğun güvenliğini sağlar.</a:t>
          </a:r>
        </a:p>
      </dgm:t>
    </dgm:pt>
    <dgm:pt modelId="{3FED48FC-FD73-4B29-9FE0-4FF4CCF92115}" type="parTrans" cxnId="{53D2AC00-F828-4F47-BB47-E8CF09120A4C}">
      <dgm:prSet/>
      <dgm:spPr/>
      <dgm:t>
        <a:bodyPr/>
        <a:lstStyle/>
        <a:p>
          <a:endParaRPr lang="tr-TR"/>
        </a:p>
      </dgm:t>
    </dgm:pt>
    <dgm:pt modelId="{E832569B-3B18-481D-A234-D92F4E8E4443}" type="sibTrans" cxnId="{53D2AC00-F828-4F47-BB47-E8CF09120A4C}">
      <dgm:prSet/>
      <dgm:spPr/>
      <dgm:t>
        <a:bodyPr/>
        <a:lstStyle/>
        <a:p>
          <a:endParaRPr lang="tr-TR"/>
        </a:p>
      </dgm:t>
    </dgm:pt>
    <dgm:pt modelId="{EED0916A-A278-4B2C-9C34-BD278A67F731}" type="pres">
      <dgm:prSet presAssocID="{4FE09E7F-FC7C-4619-B482-8F6F2DBEBFC4}" presName="diagram" presStyleCnt="0">
        <dgm:presLayoutVars>
          <dgm:dir/>
          <dgm:resizeHandles val="exact"/>
        </dgm:presLayoutVars>
      </dgm:prSet>
      <dgm:spPr/>
    </dgm:pt>
    <dgm:pt modelId="{199CC1A6-4208-44D5-841D-B252A62E83A2}" type="pres">
      <dgm:prSet presAssocID="{1A5E06EB-C613-4192-B88E-5B3C0F742408}" presName="node" presStyleLbl="node1" presStyleIdx="0" presStyleCnt="5">
        <dgm:presLayoutVars>
          <dgm:bulletEnabled val="1"/>
        </dgm:presLayoutVars>
      </dgm:prSet>
      <dgm:spPr/>
    </dgm:pt>
    <dgm:pt modelId="{80312C38-863E-437F-83B6-30CED0878EE3}" type="pres">
      <dgm:prSet presAssocID="{AEE9B6CC-ED2E-4F85-89E9-FD1513056F89}" presName="sibTrans" presStyleCnt="0"/>
      <dgm:spPr/>
    </dgm:pt>
    <dgm:pt modelId="{C1D30284-B057-41B9-9B0B-671EB8CCF386}" type="pres">
      <dgm:prSet presAssocID="{042B57BA-20AD-4EF9-9FFC-CF89FA9849BC}" presName="node" presStyleLbl="node1" presStyleIdx="1" presStyleCnt="5">
        <dgm:presLayoutVars>
          <dgm:bulletEnabled val="1"/>
        </dgm:presLayoutVars>
      </dgm:prSet>
      <dgm:spPr/>
    </dgm:pt>
    <dgm:pt modelId="{C4C09291-6DCF-4A5F-8738-E4A95CD2AFA4}" type="pres">
      <dgm:prSet presAssocID="{9DD6EEEA-7F80-4626-BE04-A85CFCB5B122}" presName="sibTrans" presStyleCnt="0"/>
      <dgm:spPr/>
    </dgm:pt>
    <dgm:pt modelId="{2E6D0C95-A695-470D-9770-7066098464EB}" type="pres">
      <dgm:prSet presAssocID="{D78E2453-001F-4B28-8DA0-985E29EF504B}" presName="node" presStyleLbl="node1" presStyleIdx="2" presStyleCnt="5">
        <dgm:presLayoutVars>
          <dgm:bulletEnabled val="1"/>
        </dgm:presLayoutVars>
      </dgm:prSet>
      <dgm:spPr/>
    </dgm:pt>
    <dgm:pt modelId="{4855D813-8E67-42BF-AE1B-499F75D7F4A7}" type="pres">
      <dgm:prSet presAssocID="{8258F5F5-A1A6-4BFB-930E-FAD0C641F5D4}" presName="sibTrans" presStyleCnt="0"/>
      <dgm:spPr/>
    </dgm:pt>
    <dgm:pt modelId="{F7149F25-4747-4655-8451-90FDBA487C0C}" type="pres">
      <dgm:prSet presAssocID="{29FABF4D-865E-49A9-8F17-446AD55DE69A}" presName="node" presStyleLbl="node1" presStyleIdx="3" presStyleCnt="5">
        <dgm:presLayoutVars>
          <dgm:bulletEnabled val="1"/>
        </dgm:presLayoutVars>
      </dgm:prSet>
      <dgm:spPr/>
    </dgm:pt>
    <dgm:pt modelId="{C75DE16E-9CD0-42EF-A2F1-344F152D53DD}" type="pres">
      <dgm:prSet presAssocID="{807E106E-1C82-4D52-8F66-28056430188D}" presName="sibTrans" presStyleCnt="0"/>
      <dgm:spPr/>
    </dgm:pt>
    <dgm:pt modelId="{AA723400-0CD5-4BD0-BB66-1C5414B6295B}" type="pres">
      <dgm:prSet presAssocID="{298723E6-D11B-4180-9C30-EFC615512F94}" presName="node" presStyleLbl="node1" presStyleIdx="4" presStyleCnt="5">
        <dgm:presLayoutVars>
          <dgm:bulletEnabled val="1"/>
        </dgm:presLayoutVars>
      </dgm:prSet>
      <dgm:spPr/>
    </dgm:pt>
  </dgm:ptLst>
  <dgm:cxnLst>
    <dgm:cxn modelId="{53D2AC00-F828-4F47-BB47-E8CF09120A4C}" srcId="{4FE09E7F-FC7C-4619-B482-8F6F2DBEBFC4}" destId="{298723E6-D11B-4180-9C30-EFC615512F94}" srcOrd="4" destOrd="0" parTransId="{3FED48FC-FD73-4B29-9FE0-4FF4CCF92115}" sibTransId="{E832569B-3B18-481D-A234-D92F4E8E4443}"/>
    <dgm:cxn modelId="{6E98B908-6BF9-4E71-8A65-3D30D67A7FBA}" type="presOf" srcId="{298723E6-D11B-4180-9C30-EFC615512F94}" destId="{AA723400-0CD5-4BD0-BB66-1C5414B6295B}" srcOrd="0" destOrd="0" presId="urn:microsoft.com/office/officeart/2005/8/layout/default"/>
    <dgm:cxn modelId="{ADB2D16F-8651-45F0-8D18-844EF9E77A3C}" type="presOf" srcId="{29FABF4D-865E-49A9-8F17-446AD55DE69A}" destId="{F7149F25-4747-4655-8451-90FDBA487C0C}" srcOrd="0" destOrd="0" presId="urn:microsoft.com/office/officeart/2005/8/layout/default"/>
    <dgm:cxn modelId="{A2557C50-4992-4667-9AA4-864F2218D00C}" srcId="{4FE09E7F-FC7C-4619-B482-8F6F2DBEBFC4}" destId="{D78E2453-001F-4B28-8DA0-985E29EF504B}" srcOrd="2" destOrd="0" parTransId="{71FB5C00-5954-4998-91BB-8591750180C0}" sibTransId="{8258F5F5-A1A6-4BFB-930E-FAD0C641F5D4}"/>
    <dgm:cxn modelId="{D8F39F52-A34C-4CC8-9703-FDE35F43B8E9}" type="presOf" srcId="{042B57BA-20AD-4EF9-9FFC-CF89FA9849BC}" destId="{C1D30284-B057-41B9-9B0B-671EB8CCF386}" srcOrd="0" destOrd="0" presId="urn:microsoft.com/office/officeart/2005/8/layout/default"/>
    <dgm:cxn modelId="{F854C855-4ABD-49E9-9D3D-9D17E543E354}" type="presOf" srcId="{1A5E06EB-C613-4192-B88E-5B3C0F742408}" destId="{199CC1A6-4208-44D5-841D-B252A62E83A2}" srcOrd="0" destOrd="0" presId="urn:microsoft.com/office/officeart/2005/8/layout/default"/>
    <dgm:cxn modelId="{54A6E893-90D9-4C97-A513-15260325E79C}" type="presOf" srcId="{D78E2453-001F-4B28-8DA0-985E29EF504B}" destId="{2E6D0C95-A695-470D-9770-7066098464EB}" srcOrd="0" destOrd="0" presId="urn:microsoft.com/office/officeart/2005/8/layout/default"/>
    <dgm:cxn modelId="{55D81EC1-0083-4CE3-AB1A-91CEB968ACB0}" srcId="{4FE09E7F-FC7C-4619-B482-8F6F2DBEBFC4}" destId="{1A5E06EB-C613-4192-B88E-5B3C0F742408}" srcOrd="0" destOrd="0" parTransId="{66679405-475B-40F3-9C27-F049CADF02B2}" sibTransId="{AEE9B6CC-ED2E-4F85-89E9-FD1513056F89}"/>
    <dgm:cxn modelId="{A38681C7-5565-4FA8-82EA-075AB8979C55}" srcId="{4FE09E7F-FC7C-4619-B482-8F6F2DBEBFC4}" destId="{29FABF4D-865E-49A9-8F17-446AD55DE69A}" srcOrd="3" destOrd="0" parTransId="{F3EE8A59-5D6B-4B1C-A4A3-87EAD965850E}" sibTransId="{807E106E-1C82-4D52-8F66-28056430188D}"/>
    <dgm:cxn modelId="{D99E9EE8-1616-41F3-8459-3B361AC33E89}" srcId="{4FE09E7F-FC7C-4619-B482-8F6F2DBEBFC4}" destId="{042B57BA-20AD-4EF9-9FFC-CF89FA9849BC}" srcOrd="1" destOrd="0" parTransId="{890A39A1-6E88-4C2F-8CF5-DB1017628703}" sibTransId="{9DD6EEEA-7F80-4626-BE04-A85CFCB5B122}"/>
    <dgm:cxn modelId="{C6C68DF8-C360-44BA-9E9A-90663A25F8A8}" type="presOf" srcId="{4FE09E7F-FC7C-4619-B482-8F6F2DBEBFC4}" destId="{EED0916A-A278-4B2C-9C34-BD278A67F731}" srcOrd="0" destOrd="0" presId="urn:microsoft.com/office/officeart/2005/8/layout/default"/>
    <dgm:cxn modelId="{68402974-4F2D-432C-AB3A-840381F6FC69}" type="presParOf" srcId="{EED0916A-A278-4B2C-9C34-BD278A67F731}" destId="{199CC1A6-4208-44D5-841D-B252A62E83A2}" srcOrd="0" destOrd="0" presId="urn:microsoft.com/office/officeart/2005/8/layout/default"/>
    <dgm:cxn modelId="{E13C1CE4-E2ED-45CD-BA7E-B7EFA59A8F90}" type="presParOf" srcId="{EED0916A-A278-4B2C-9C34-BD278A67F731}" destId="{80312C38-863E-437F-83B6-30CED0878EE3}" srcOrd="1" destOrd="0" presId="urn:microsoft.com/office/officeart/2005/8/layout/default"/>
    <dgm:cxn modelId="{960676E3-F209-49B1-8158-C8A357689481}" type="presParOf" srcId="{EED0916A-A278-4B2C-9C34-BD278A67F731}" destId="{C1D30284-B057-41B9-9B0B-671EB8CCF386}" srcOrd="2" destOrd="0" presId="urn:microsoft.com/office/officeart/2005/8/layout/default"/>
    <dgm:cxn modelId="{6C315818-2079-4286-BBDD-FFF2CA8AA5E5}" type="presParOf" srcId="{EED0916A-A278-4B2C-9C34-BD278A67F731}" destId="{C4C09291-6DCF-4A5F-8738-E4A95CD2AFA4}" srcOrd="3" destOrd="0" presId="urn:microsoft.com/office/officeart/2005/8/layout/default"/>
    <dgm:cxn modelId="{03E58A9A-3C80-4F03-A55D-625B455CCB50}" type="presParOf" srcId="{EED0916A-A278-4B2C-9C34-BD278A67F731}" destId="{2E6D0C95-A695-470D-9770-7066098464EB}" srcOrd="4" destOrd="0" presId="urn:microsoft.com/office/officeart/2005/8/layout/default"/>
    <dgm:cxn modelId="{B599A706-7E38-4340-B249-BB832452ACF2}" type="presParOf" srcId="{EED0916A-A278-4B2C-9C34-BD278A67F731}" destId="{4855D813-8E67-42BF-AE1B-499F75D7F4A7}" srcOrd="5" destOrd="0" presId="urn:microsoft.com/office/officeart/2005/8/layout/default"/>
    <dgm:cxn modelId="{00D0913D-6CF3-46E1-B38B-B168D06B8A91}" type="presParOf" srcId="{EED0916A-A278-4B2C-9C34-BD278A67F731}" destId="{F7149F25-4747-4655-8451-90FDBA487C0C}" srcOrd="6" destOrd="0" presId="urn:microsoft.com/office/officeart/2005/8/layout/default"/>
    <dgm:cxn modelId="{D04CF243-1A34-4C43-8CCB-625564B829AB}" type="presParOf" srcId="{EED0916A-A278-4B2C-9C34-BD278A67F731}" destId="{C75DE16E-9CD0-42EF-A2F1-344F152D53DD}" srcOrd="7" destOrd="0" presId="urn:microsoft.com/office/officeart/2005/8/layout/default"/>
    <dgm:cxn modelId="{19BC3912-5DD4-43F0-96AD-DD2B99FD4558}" type="presParOf" srcId="{EED0916A-A278-4B2C-9C34-BD278A67F731}" destId="{AA723400-0CD5-4BD0-BB66-1C5414B6295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6CF969-FFC2-4AA0-AFDD-79D492074D6A}" type="doc">
      <dgm:prSet loTypeId="urn:microsoft.com/office/officeart/2005/8/layout/vProcess5" loCatId="process" qsTypeId="urn:microsoft.com/office/officeart/2005/8/quickstyle/simple1" qsCatId="simple" csTypeId="urn:microsoft.com/office/officeart/2005/8/colors/accent1_2" csCatId="accent1" phldr="0"/>
      <dgm:spPr/>
      <dgm:t>
        <a:bodyPr/>
        <a:lstStyle/>
        <a:p>
          <a:endParaRPr lang="tr-TR"/>
        </a:p>
      </dgm:t>
    </dgm:pt>
    <dgm:pt modelId="{D986AD03-D128-4F43-B21F-F1101B92B448}" type="pres">
      <dgm:prSet presAssocID="{676CF969-FFC2-4AA0-AFDD-79D492074D6A}" presName="outerComposite" presStyleCnt="0">
        <dgm:presLayoutVars>
          <dgm:chMax val="5"/>
          <dgm:dir/>
          <dgm:resizeHandles val="exact"/>
        </dgm:presLayoutVars>
      </dgm:prSet>
      <dgm:spPr/>
    </dgm:pt>
    <dgm:pt modelId="{B088156E-2CA9-4153-BE13-8D32749159DF}" type="pres">
      <dgm:prSet presAssocID="{676CF969-FFC2-4AA0-AFDD-79D492074D6A}" presName="dummyMaxCanvas" presStyleCnt="0">
        <dgm:presLayoutVars/>
      </dgm:prSet>
      <dgm:spPr/>
    </dgm:pt>
  </dgm:ptLst>
  <dgm:cxnLst>
    <dgm:cxn modelId="{3306AEBA-E0B1-412D-A9E3-1AF41ACBC522}" type="presOf" srcId="{676CF969-FFC2-4AA0-AFDD-79D492074D6A}" destId="{D986AD03-D128-4F43-B21F-F1101B92B448}" srcOrd="0" destOrd="0" presId="urn:microsoft.com/office/officeart/2005/8/layout/vProcess5"/>
    <dgm:cxn modelId="{802E27E9-8628-420C-B1B1-BEB82CD68AA8}" type="presParOf" srcId="{D986AD03-D128-4F43-B21F-F1101B92B448}" destId="{B088156E-2CA9-4153-BE13-8D32749159DF}" srcOrd="0"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9BFE4A-CE60-4975-BD19-17D7D0D91CA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tr-TR"/>
        </a:p>
      </dgm:t>
    </dgm:pt>
    <dgm:pt modelId="{07D01D2D-ED94-46A2-A2ED-36A98BC7D1D4}">
      <dgm:prSet phldrT="[Metin]"/>
      <dgm:spPr/>
      <dgm:t>
        <a:bodyPr/>
        <a:lstStyle/>
        <a:p>
          <a:r>
            <a:rPr lang="tr-TR" dirty="0"/>
            <a:t>Çocuğunuzun yapması gerekenleri onun için sizin yapmanız.</a:t>
          </a:r>
        </a:p>
      </dgm:t>
    </dgm:pt>
    <dgm:pt modelId="{732DEEAA-C2D4-46AE-97FB-E09B8D62A2E1}" type="parTrans" cxnId="{7E9CEC9B-A560-47FE-9636-B0CC4FA8F05C}">
      <dgm:prSet/>
      <dgm:spPr/>
      <dgm:t>
        <a:bodyPr/>
        <a:lstStyle/>
        <a:p>
          <a:endParaRPr lang="tr-TR"/>
        </a:p>
      </dgm:t>
    </dgm:pt>
    <dgm:pt modelId="{0436C601-485D-4178-8015-B5F663ACAD8F}" type="sibTrans" cxnId="{7E9CEC9B-A560-47FE-9636-B0CC4FA8F05C}">
      <dgm:prSet/>
      <dgm:spPr/>
      <dgm:t>
        <a:bodyPr/>
        <a:lstStyle/>
        <a:p>
          <a:endParaRPr lang="tr-TR"/>
        </a:p>
      </dgm:t>
    </dgm:pt>
    <dgm:pt modelId="{6DA99BE5-C9C0-48FF-8AED-978AC1101BA3}">
      <dgm:prSet phldrT="[Metin]"/>
      <dgm:spPr/>
      <dgm:t>
        <a:bodyPr/>
        <a:lstStyle/>
        <a:p>
          <a:r>
            <a:rPr lang="tr-TR" dirty="0"/>
            <a:t>Çocuğunuzun yaptıklarını sürekli sorgulayıp yargılamak.</a:t>
          </a:r>
        </a:p>
      </dgm:t>
    </dgm:pt>
    <dgm:pt modelId="{CB2BC6A6-65F6-46C4-87A6-DBA6B1F6B31A}" type="parTrans" cxnId="{02DA60B1-58AB-467C-BB9F-2F3483E0041A}">
      <dgm:prSet/>
      <dgm:spPr/>
      <dgm:t>
        <a:bodyPr/>
        <a:lstStyle/>
        <a:p>
          <a:endParaRPr lang="tr-TR"/>
        </a:p>
      </dgm:t>
    </dgm:pt>
    <dgm:pt modelId="{0431CCA2-EA82-4B17-9013-9DA315321767}" type="sibTrans" cxnId="{02DA60B1-58AB-467C-BB9F-2F3483E0041A}">
      <dgm:prSet/>
      <dgm:spPr/>
      <dgm:t>
        <a:bodyPr/>
        <a:lstStyle/>
        <a:p>
          <a:endParaRPr lang="tr-TR"/>
        </a:p>
      </dgm:t>
    </dgm:pt>
    <dgm:pt modelId="{98290EDC-DCB7-4A4A-9111-9C6AB67D1E0C}">
      <dgm:prSet phldrT="[Metin]"/>
      <dgm:spPr/>
      <dgm:t>
        <a:bodyPr/>
        <a:lstStyle/>
        <a:p>
          <a:r>
            <a:rPr lang="tr-TR" dirty="0"/>
            <a:t>Çocuğunuzu merkeze alıp kendinizi yok saymak.</a:t>
          </a:r>
        </a:p>
      </dgm:t>
    </dgm:pt>
    <dgm:pt modelId="{B561F0DC-EF1C-4DB0-84DB-6572FC93EB22}" type="parTrans" cxnId="{F3C0AAC8-6E26-42AD-AD8F-FD8117C6E967}">
      <dgm:prSet/>
      <dgm:spPr/>
      <dgm:t>
        <a:bodyPr/>
        <a:lstStyle/>
        <a:p>
          <a:endParaRPr lang="tr-TR"/>
        </a:p>
      </dgm:t>
    </dgm:pt>
    <dgm:pt modelId="{D28A8DE8-5225-4B09-91B7-0EE72EAC2368}" type="sibTrans" cxnId="{F3C0AAC8-6E26-42AD-AD8F-FD8117C6E967}">
      <dgm:prSet/>
      <dgm:spPr/>
      <dgm:t>
        <a:bodyPr/>
        <a:lstStyle/>
        <a:p>
          <a:endParaRPr lang="tr-TR"/>
        </a:p>
      </dgm:t>
    </dgm:pt>
    <dgm:pt modelId="{00BC4C61-32C9-4498-83C6-689A26018816}">
      <dgm:prSet/>
      <dgm:spPr/>
      <dgm:t>
        <a:bodyPr/>
        <a:lstStyle/>
        <a:p>
          <a:r>
            <a:rPr lang="tr-TR" dirty="0"/>
            <a:t>Çocuğunuzun duygularına gereğinden fazla tepki vermek</a:t>
          </a:r>
        </a:p>
      </dgm:t>
    </dgm:pt>
    <dgm:pt modelId="{E5AB22BE-3478-45D5-97FD-25A10EAB457F}" type="parTrans" cxnId="{09497803-86A1-488B-8EC4-171EE8A9BF95}">
      <dgm:prSet/>
      <dgm:spPr/>
      <dgm:t>
        <a:bodyPr/>
        <a:lstStyle/>
        <a:p>
          <a:endParaRPr lang="tr-TR"/>
        </a:p>
      </dgm:t>
    </dgm:pt>
    <dgm:pt modelId="{1449536E-89AF-4933-9E91-92EC961B9753}" type="sibTrans" cxnId="{09497803-86A1-488B-8EC4-171EE8A9BF95}">
      <dgm:prSet/>
      <dgm:spPr/>
      <dgm:t>
        <a:bodyPr/>
        <a:lstStyle/>
        <a:p>
          <a:endParaRPr lang="tr-TR"/>
        </a:p>
      </dgm:t>
    </dgm:pt>
    <dgm:pt modelId="{720DAC11-56A5-4572-A04A-C3A494773E7C}">
      <dgm:prSet/>
      <dgm:spPr/>
      <dgm:t>
        <a:bodyPr/>
        <a:lstStyle/>
        <a:p>
          <a:r>
            <a:rPr lang="tr-TR" dirty="0"/>
            <a:t>Çocuğun duygularını sahiplenmek.</a:t>
          </a:r>
        </a:p>
      </dgm:t>
    </dgm:pt>
    <dgm:pt modelId="{A105602D-1FA1-4E11-B467-C60A76E23613}" type="parTrans" cxnId="{4CBE48AC-BB37-40BF-AED3-30A27482B4C3}">
      <dgm:prSet/>
      <dgm:spPr/>
      <dgm:t>
        <a:bodyPr/>
        <a:lstStyle/>
        <a:p>
          <a:endParaRPr lang="tr-TR"/>
        </a:p>
      </dgm:t>
    </dgm:pt>
    <dgm:pt modelId="{6DA69BC9-55BA-4895-B84C-500F652A25ED}" type="sibTrans" cxnId="{4CBE48AC-BB37-40BF-AED3-30A27482B4C3}">
      <dgm:prSet/>
      <dgm:spPr/>
      <dgm:t>
        <a:bodyPr/>
        <a:lstStyle/>
        <a:p>
          <a:endParaRPr lang="tr-TR"/>
        </a:p>
      </dgm:t>
    </dgm:pt>
    <dgm:pt modelId="{D265BE54-EAE4-4A38-86B8-6C518544B873}" type="pres">
      <dgm:prSet presAssocID="{5B9BFE4A-CE60-4975-BD19-17D7D0D91CA4}" presName="outerComposite" presStyleCnt="0">
        <dgm:presLayoutVars>
          <dgm:chMax val="5"/>
          <dgm:dir/>
          <dgm:resizeHandles val="exact"/>
        </dgm:presLayoutVars>
      </dgm:prSet>
      <dgm:spPr/>
    </dgm:pt>
    <dgm:pt modelId="{E14AAE7A-3E49-4562-A040-155763F53F22}" type="pres">
      <dgm:prSet presAssocID="{5B9BFE4A-CE60-4975-BD19-17D7D0D91CA4}" presName="dummyMaxCanvas" presStyleCnt="0">
        <dgm:presLayoutVars/>
      </dgm:prSet>
      <dgm:spPr/>
    </dgm:pt>
    <dgm:pt modelId="{14B5828C-C5BD-41A7-AD34-4A4FCFA9ACBA}" type="pres">
      <dgm:prSet presAssocID="{5B9BFE4A-CE60-4975-BD19-17D7D0D91CA4}" presName="FiveNodes_1" presStyleLbl="node1" presStyleIdx="0" presStyleCnt="5">
        <dgm:presLayoutVars>
          <dgm:bulletEnabled val="1"/>
        </dgm:presLayoutVars>
      </dgm:prSet>
      <dgm:spPr/>
    </dgm:pt>
    <dgm:pt modelId="{B2943FC0-D4F8-4C2A-8211-8803462B4FE9}" type="pres">
      <dgm:prSet presAssocID="{5B9BFE4A-CE60-4975-BD19-17D7D0D91CA4}" presName="FiveNodes_2" presStyleLbl="node1" presStyleIdx="1" presStyleCnt="5">
        <dgm:presLayoutVars>
          <dgm:bulletEnabled val="1"/>
        </dgm:presLayoutVars>
      </dgm:prSet>
      <dgm:spPr/>
    </dgm:pt>
    <dgm:pt modelId="{94F1FECE-558E-4650-AB19-462DB69E1652}" type="pres">
      <dgm:prSet presAssocID="{5B9BFE4A-CE60-4975-BD19-17D7D0D91CA4}" presName="FiveNodes_3" presStyleLbl="node1" presStyleIdx="2" presStyleCnt="5">
        <dgm:presLayoutVars>
          <dgm:bulletEnabled val="1"/>
        </dgm:presLayoutVars>
      </dgm:prSet>
      <dgm:spPr/>
    </dgm:pt>
    <dgm:pt modelId="{D3021390-297A-48AB-90D2-6CED856337F9}" type="pres">
      <dgm:prSet presAssocID="{5B9BFE4A-CE60-4975-BD19-17D7D0D91CA4}" presName="FiveNodes_4" presStyleLbl="node1" presStyleIdx="3" presStyleCnt="5">
        <dgm:presLayoutVars>
          <dgm:bulletEnabled val="1"/>
        </dgm:presLayoutVars>
      </dgm:prSet>
      <dgm:spPr/>
    </dgm:pt>
    <dgm:pt modelId="{C757D8E8-0146-4EC7-B058-B954A7204AA0}" type="pres">
      <dgm:prSet presAssocID="{5B9BFE4A-CE60-4975-BD19-17D7D0D91CA4}" presName="FiveNodes_5" presStyleLbl="node1" presStyleIdx="4" presStyleCnt="5">
        <dgm:presLayoutVars>
          <dgm:bulletEnabled val="1"/>
        </dgm:presLayoutVars>
      </dgm:prSet>
      <dgm:spPr/>
    </dgm:pt>
    <dgm:pt modelId="{EAF17B0A-B877-4BEA-B611-D481BAAAAA5E}" type="pres">
      <dgm:prSet presAssocID="{5B9BFE4A-CE60-4975-BD19-17D7D0D91CA4}" presName="FiveConn_1-2" presStyleLbl="fgAccFollowNode1" presStyleIdx="0" presStyleCnt="4">
        <dgm:presLayoutVars>
          <dgm:bulletEnabled val="1"/>
        </dgm:presLayoutVars>
      </dgm:prSet>
      <dgm:spPr/>
    </dgm:pt>
    <dgm:pt modelId="{EEF769F2-965D-470A-BC36-519BCA36EE66}" type="pres">
      <dgm:prSet presAssocID="{5B9BFE4A-CE60-4975-BD19-17D7D0D91CA4}" presName="FiveConn_2-3" presStyleLbl="fgAccFollowNode1" presStyleIdx="1" presStyleCnt="4">
        <dgm:presLayoutVars>
          <dgm:bulletEnabled val="1"/>
        </dgm:presLayoutVars>
      </dgm:prSet>
      <dgm:spPr/>
    </dgm:pt>
    <dgm:pt modelId="{2B7033BC-B1FA-4A55-B4D6-6DC23194784B}" type="pres">
      <dgm:prSet presAssocID="{5B9BFE4A-CE60-4975-BD19-17D7D0D91CA4}" presName="FiveConn_3-4" presStyleLbl="fgAccFollowNode1" presStyleIdx="2" presStyleCnt="4">
        <dgm:presLayoutVars>
          <dgm:bulletEnabled val="1"/>
        </dgm:presLayoutVars>
      </dgm:prSet>
      <dgm:spPr/>
    </dgm:pt>
    <dgm:pt modelId="{67DEE9B7-EF97-4F8A-9544-A063879C56EE}" type="pres">
      <dgm:prSet presAssocID="{5B9BFE4A-CE60-4975-BD19-17D7D0D91CA4}" presName="FiveConn_4-5" presStyleLbl="fgAccFollowNode1" presStyleIdx="3" presStyleCnt="4">
        <dgm:presLayoutVars>
          <dgm:bulletEnabled val="1"/>
        </dgm:presLayoutVars>
      </dgm:prSet>
      <dgm:spPr/>
    </dgm:pt>
    <dgm:pt modelId="{11ECA5D3-287E-49AF-AE79-10E33D3A9C2A}" type="pres">
      <dgm:prSet presAssocID="{5B9BFE4A-CE60-4975-BD19-17D7D0D91CA4}" presName="FiveNodes_1_text" presStyleLbl="node1" presStyleIdx="4" presStyleCnt="5">
        <dgm:presLayoutVars>
          <dgm:bulletEnabled val="1"/>
        </dgm:presLayoutVars>
      </dgm:prSet>
      <dgm:spPr/>
    </dgm:pt>
    <dgm:pt modelId="{CBFB6EF6-F41E-4D24-9A63-F85F8D52782C}" type="pres">
      <dgm:prSet presAssocID="{5B9BFE4A-CE60-4975-BD19-17D7D0D91CA4}" presName="FiveNodes_2_text" presStyleLbl="node1" presStyleIdx="4" presStyleCnt="5">
        <dgm:presLayoutVars>
          <dgm:bulletEnabled val="1"/>
        </dgm:presLayoutVars>
      </dgm:prSet>
      <dgm:spPr/>
    </dgm:pt>
    <dgm:pt modelId="{62EB160B-395A-4F4C-949D-8D3884839701}" type="pres">
      <dgm:prSet presAssocID="{5B9BFE4A-CE60-4975-BD19-17D7D0D91CA4}" presName="FiveNodes_3_text" presStyleLbl="node1" presStyleIdx="4" presStyleCnt="5">
        <dgm:presLayoutVars>
          <dgm:bulletEnabled val="1"/>
        </dgm:presLayoutVars>
      </dgm:prSet>
      <dgm:spPr/>
    </dgm:pt>
    <dgm:pt modelId="{2E05C585-26B4-43A8-8342-AF01902F1ACA}" type="pres">
      <dgm:prSet presAssocID="{5B9BFE4A-CE60-4975-BD19-17D7D0D91CA4}" presName="FiveNodes_4_text" presStyleLbl="node1" presStyleIdx="4" presStyleCnt="5">
        <dgm:presLayoutVars>
          <dgm:bulletEnabled val="1"/>
        </dgm:presLayoutVars>
      </dgm:prSet>
      <dgm:spPr/>
    </dgm:pt>
    <dgm:pt modelId="{5BDCCDB5-C896-4C48-918B-CB92E7FB8626}" type="pres">
      <dgm:prSet presAssocID="{5B9BFE4A-CE60-4975-BD19-17D7D0D91CA4}" presName="FiveNodes_5_text" presStyleLbl="node1" presStyleIdx="4" presStyleCnt="5">
        <dgm:presLayoutVars>
          <dgm:bulletEnabled val="1"/>
        </dgm:presLayoutVars>
      </dgm:prSet>
      <dgm:spPr/>
    </dgm:pt>
  </dgm:ptLst>
  <dgm:cxnLst>
    <dgm:cxn modelId="{09497803-86A1-488B-8EC4-171EE8A9BF95}" srcId="{5B9BFE4A-CE60-4975-BD19-17D7D0D91CA4}" destId="{00BC4C61-32C9-4498-83C6-689A26018816}" srcOrd="3" destOrd="0" parTransId="{E5AB22BE-3478-45D5-97FD-25A10EAB457F}" sibTransId="{1449536E-89AF-4933-9E91-92EC961B9753}"/>
    <dgm:cxn modelId="{EED2DC1F-57A8-4AF7-899B-1F51C209672C}" type="presOf" srcId="{720DAC11-56A5-4572-A04A-C3A494773E7C}" destId="{5BDCCDB5-C896-4C48-918B-CB92E7FB8626}" srcOrd="1" destOrd="0" presId="urn:microsoft.com/office/officeart/2005/8/layout/vProcess5"/>
    <dgm:cxn modelId="{60601324-B4E8-4EAF-B120-8C587185A5B9}" type="presOf" srcId="{5B9BFE4A-CE60-4975-BD19-17D7D0D91CA4}" destId="{D265BE54-EAE4-4A38-86B8-6C518544B873}" srcOrd="0" destOrd="0" presId="urn:microsoft.com/office/officeart/2005/8/layout/vProcess5"/>
    <dgm:cxn modelId="{8A794540-D6CE-4B0A-B8BD-7ABD2C6194B1}" type="presOf" srcId="{6DA99BE5-C9C0-48FF-8AED-978AC1101BA3}" destId="{B2943FC0-D4F8-4C2A-8211-8803462B4FE9}" srcOrd="0" destOrd="0" presId="urn:microsoft.com/office/officeart/2005/8/layout/vProcess5"/>
    <dgm:cxn modelId="{A4963C69-9431-4833-9A66-2E839D43ECCF}" type="presOf" srcId="{98290EDC-DCB7-4A4A-9111-9C6AB67D1E0C}" destId="{62EB160B-395A-4F4C-949D-8D3884839701}" srcOrd="1" destOrd="0" presId="urn:microsoft.com/office/officeart/2005/8/layout/vProcess5"/>
    <dgm:cxn modelId="{47986354-1694-4CF1-882A-B8CCEEFEEC92}" type="presOf" srcId="{07D01D2D-ED94-46A2-A2ED-36A98BC7D1D4}" destId="{11ECA5D3-287E-49AF-AE79-10E33D3A9C2A}" srcOrd="1" destOrd="0" presId="urn:microsoft.com/office/officeart/2005/8/layout/vProcess5"/>
    <dgm:cxn modelId="{E0F52B5A-650D-4965-B888-43EA95F0E3EB}" type="presOf" srcId="{00BC4C61-32C9-4498-83C6-689A26018816}" destId="{D3021390-297A-48AB-90D2-6CED856337F9}" srcOrd="0" destOrd="0" presId="urn:microsoft.com/office/officeart/2005/8/layout/vProcess5"/>
    <dgm:cxn modelId="{9AB99C88-46FF-47E0-8D77-8E4AA03498C9}" type="presOf" srcId="{0431CCA2-EA82-4B17-9013-9DA315321767}" destId="{EEF769F2-965D-470A-BC36-519BCA36EE66}" srcOrd="0" destOrd="0" presId="urn:microsoft.com/office/officeart/2005/8/layout/vProcess5"/>
    <dgm:cxn modelId="{6837598C-5966-4BA9-81C0-E38009237D60}" type="presOf" srcId="{D28A8DE8-5225-4B09-91B7-0EE72EAC2368}" destId="{2B7033BC-B1FA-4A55-B4D6-6DC23194784B}" srcOrd="0" destOrd="0" presId="urn:microsoft.com/office/officeart/2005/8/layout/vProcess5"/>
    <dgm:cxn modelId="{AD99459A-E86D-41A0-B64E-781F24A62401}" type="presOf" srcId="{1449536E-89AF-4933-9E91-92EC961B9753}" destId="{67DEE9B7-EF97-4F8A-9544-A063879C56EE}" srcOrd="0" destOrd="0" presId="urn:microsoft.com/office/officeart/2005/8/layout/vProcess5"/>
    <dgm:cxn modelId="{7E9CEC9B-A560-47FE-9636-B0CC4FA8F05C}" srcId="{5B9BFE4A-CE60-4975-BD19-17D7D0D91CA4}" destId="{07D01D2D-ED94-46A2-A2ED-36A98BC7D1D4}" srcOrd="0" destOrd="0" parTransId="{732DEEAA-C2D4-46AE-97FB-E09B8D62A2E1}" sibTransId="{0436C601-485D-4178-8015-B5F663ACAD8F}"/>
    <dgm:cxn modelId="{4CBE48AC-BB37-40BF-AED3-30A27482B4C3}" srcId="{5B9BFE4A-CE60-4975-BD19-17D7D0D91CA4}" destId="{720DAC11-56A5-4572-A04A-C3A494773E7C}" srcOrd="4" destOrd="0" parTransId="{A105602D-1FA1-4E11-B467-C60A76E23613}" sibTransId="{6DA69BC9-55BA-4895-B84C-500F652A25ED}"/>
    <dgm:cxn modelId="{02DA60B1-58AB-467C-BB9F-2F3483E0041A}" srcId="{5B9BFE4A-CE60-4975-BD19-17D7D0D91CA4}" destId="{6DA99BE5-C9C0-48FF-8AED-978AC1101BA3}" srcOrd="1" destOrd="0" parTransId="{CB2BC6A6-65F6-46C4-87A6-DBA6B1F6B31A}" sibTransId="{0431CCA2-EA82-4B17-9013-9DA315321767}"/>
    <dgm:cxn modelId="{AAC23EB8-F9AB-4FFC-93C7-B5F49284973F}" type="presOf" srcId="{720DAC11-56A5-4572-A04A-C3A494773E7C}" destId="{C757D8E8-0146-4EC7-B058-B954A7204AA0}" srcOrd="0" destOrd="0" presId="urn:microsoft.com/office/officeart/2005/8/layout/vProcess5"/>
    <dgm:cxn modelId="{F3C0AAC8-6E26-42AD-AD8F-FD8117C6E967}" srcId="{5B9BFE4A-CE60-4975-BD19-17D7D0D91CA4}" destId="{98290EDC-DCB7-4A4A-9111-9C6AB67D1E0C}" srcOrd="2" destOrd="0" parTransId="{B561F0DC-EF1C-4DB0-84DB-6572FC93EB22}" sibTransId="{D28A8DE8-5225-4B09-91B7-0EE72EAC2368}"/>
    <dgm:cxn modelId="{23C1F2CC-40DF-4F28-A4B1-990236F136BC}" type="presOf" srcId="{98290EDC-DCB7-4A4A-9111-9C6AB67D1E0C}" destId="{94F1FECE-558E-4650-AB19-462DB69E1652}" srcOrd="0" destOrd="0" presId="urn:microsoft.com/office/officeart/2005/8/layout/vProcess5"/>
    <dgm:cxn modelId="{7296A2DC-32E9-4B3E-B90C-4C70433A36E5}" type="presOf" srcId="{6DA99BE5-C9C0-48FF-8AED-978AC1101BA3}" destId="{CBFB6EF6-F41E-4D24-9A63-F85F8D52782C}" srcOrd="1" destOrd="0" presId="urn:microsoft.com/office/officeart/2005/8/layout/vProcess5"/>
    <dgm:cxn modelId="{C15F86E6-6041-4DCB-BF19-6EB54D09472B}" type="presOf" srcId="{00BC4C61-32C9-4498-83C6-689A26018816}" destId="{2E05C585-26B4-43A8-8342-AF01902F1ACA}" srcOrd="1" destOrd="0" presId="urn:microsoft.com/office/officeart/2005/8/layout/vProcess5"/>
    <dgm:cxn modelId="{7C89C2F4-2C5B-4E3F-9428-F31BB2F9DFAE}" type="presOf" srcId="{07D01D2D-ED94-46A2-A2ED-36A98BC7D1D4}" destId="{14B5828C-C5BD-41A7-AD34-4A4FCFA9ACBA}" srcOrd="0" destOrd="0" presId="urn:microsoft.com/office/officeart/2005/8/layout/vProcess5"/>
    <dgm:cxn modelId="{B7F731FD-0880-4A63-867D-02F78840F175}" type="presOf" srcId="{0436C601-485D-4178-8015-B5F663ACAD8F}" destId="{EAF17B0A-B877-4BEA-B611-D481BAAAAA5E}" srcOrd="0" destOrd="0" presId="urn:microsoft.com/office/officeart/2005/8/layout/vProcess5"/>
    <dgm:cxn modelId="{5FF9CE2B-6F22-4DED-A206-5BC039D14DCF}" type="presParOf" srcId="{D265BE54-EAE4-4A38-86B8-6C518544B873}" destId="{E14AAE7A-3E49-4562-A040-155763F53F22}" srcOrd="0" destOrd="0" presId="urn:microsoft.com/office/officeart/2005/8/layout/vProcess5"/>
    <dgm:cxn modelId="{2E42E823-D437-481A-9DED-8403FC26CF2E}" type="presParOf" srcId="{D265BE54-EAE4-4A38-86B8-6C518544B873}" destId="{14B5828C-C5BD-41A7-AD34-4A4FCFA9ACBA}" srcOrd="1" destOrd="0" presId="urn:microsoft.com/office/officeart/2005/8/layout/vProcess5"/>
    <dgm:cxn modelId="{555CF3E0-6CD9-4D24-855C-A9B3B6F34B96}" type="presParOf" srcId="{D265BE54-EAE4-4A38-86B8-6C518544B873}" destId="{B2943FC0-D4F8-4C2A-8211-8803462B4FE9}" srcOrd="2" destOrd="0" presId="urn:microsoft.com/office/officeart/2005/8/layout/vProcess5"/>
    <dgm:cxn modelId="{CFF95766-5655-46C1-9708-0202FAB1055B}" type="presParOf" srcId="{D265BE54-EAE4-4A38-86B8-6C518544B873}" destId="{94F1FECE-558E-4650-AB19-462DB69E1652}" srcOrd="3" destOrd="0" presId="urn:microsoft.com/office/officeart/2005/8/layout/vProcess5"/>
    <dgm:cxn modelId="{4656B59A-3825-46EB-B909-10F576DDFF17}" type="presParOf" srcId="{D265BE54-EAE4-4A38-86B8-6C518544B873}" destId="{D3021390-297A-48AB-90D2-6CED856337F9}" srcOrd="4" destOrd="0" presId="urn:microsoft.com/office/officeart/2005/8/layout/vProcess5"/>
    <dgm:cxn modelId="{3F49D0DB-D43B-456D-BD8A-6A19A2642CE5}" type="presParOf" srcId="{D265BE54-EAE4-4A38-86B8-6C518544B873}" destId="{C757D8E8-0146-4EC7-B058-B954A7204AA0}" srcOrd="5" destOrd="0" presId="urn:microsoft.com/office/officeart/2005/8/layout/vProcess5"/>
    <dgm:cxn modelId="{0280FEEC-33EC-4DDB-B685-0876D91B7E35}" type="presParOf" srcId="{D265BE54-EAE4-4A38-86B8-6C518544B873}" destId="{EAF17B0A-B877-4BEA-B611-D481BAAAAA5E}" srcOrd="6" destOrd="0" presId="urn:microsoft.com/office/officeart/2005/8/layout/vProcess5"/>
    <dgm:cxn modelId="{4530ACA8-841F-439C-9CF0-C663D90823B0}" type="presParOf" srcId="{D265BE54-EAE4-4A38-86B8-6C518544B873}" destId="{EEF769F2-965D-470A-BC36-519BCA36EE66}" srcOrd="7" destOrd="0" presId="urn:microsoft.com/office/officeart/2005/8/layout/vProcess5"/>
    <dgm:cxn modelId="{341B16B5-2206-46C8-A88F-505826710A6A}" type="presParOf" srcId="{D265BE54-EAE4-4A38-86B8-6C518544B873}" destId="{2B7033BC-B1FA-4A55-B4D6-6DC23194784B}" srcOrd="8" destOrd="0" presId="urn:microsoft.com/office/officeart/2005/8/layout/vProcess5"/>
    <dgm:cxn modelId="{D150751C-3FA1-4CB0-A9AF-2B14B7158E35}" type="presParOf" srcId="{D265BE54-EAE4-4A38-86B8-6C518544B873}" destId="{67DEE9B7-EF97-4F8A-9544-A063879C56EE}" srcOrd="9" destOrd="0" presId="urn:microsoft.com/office/officeart/2005/8/layout/vProcess5"/>
    <dgm:cxn modelId="{B6BEF39B-0D37-4C56-8153-51F39048F861}" type="presParOf" srcId="{D265BE54-EAE4-4A38-86B8-6C518544B873}" destId="{11ECA5D3-287E-49AF-AE79-10E33D3A9C2A}" srcOrd="10" destOrd="0" presId="urn:microsoft.com/office/officeart/2005/8/layout/vProcess5"/>
    <dgm:cxn modelId="{638855C9-B05C-4C73-8D5D-324A904AF325}" type="presParOf" srcId="{D265BE54-EAE4-4A38-86B8-6C518544B873}" destId="{CBFB6EF6-F41E-4D24-9A63-F85F8D52782C}" srcOrd="11" destOrd="0" presId="urn:microsoft.com/office/officeart/2005/8/layout/vProcess5"/>
    <dgm:cxn modelId="{9D22D49D-FE02-47B3-9C33-4697F7527CB2}" type="presParOf" srcId="{D265BE54-EAE4-4A38-86B8-6C518544B873}" destId="{62EB160B-395A-4F4C-949D-8D3884839701}" srcOrd="12" destOrd="0" presId="urn:microsoft.com/office/officeart/2005/8/layout/vProcess5"/>
    <dgm:cxn modelId="{74641274-873C-4F3F-9BCA-828735228785}" type="presParOf" srcId="{D265BE54-EAE4-4A38-86B8-6C518544B873}" destId="{2E05C585-26B4-43A8-8342-AF01902F1ACA}" srcOrd="13" destOrd="0" presId="urn:microsoft.com/office/officeart/2005/8/layout/vProcess5"/>
    <dgm:cxn modelId="{35A5F1C4-261B-40F7-B83F-48E6A080CF22}" type="presParOf" srcId="{D265BE54-EAE4-4A38-86B8-6C518544B873}" destId="{5BDCCDB5-C896-4C48-918B-CB92E7FB8626}" srcOrd="14"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6D6771-DA94-4B4F-B9B1-9D47602B34F5}"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tr-TR"/>
        </a:p>
      </dgm:t>
    </dgm:pt>
    <dgm:pt modelId="{595975C7-8383-4B10-924B-4B1B186DA183}">
      <dgm:prSet phldrT="[Metin]"/>
      <dgm:spPr/>
      <dgm:t>
        <a:bodyPr/>
        <a:lstStyle/>
        <a:p>
          <a:r>
            <a:rPr lang="tr-TR" dirty="0"/>
            <a:t>Sınır koyma aşamaları</a:t>
          </a:r>
        </a:p>
      </dgm:t>
    </dgm:pt>
    <dgm:pt modelId="{0367E89A-F002-446D-9B5E-EF60F547F8BC}" type="parTrans" cxnId="{5BA58195-D244-416B-88DC-459F708812CB}">
      <dgm:prSet/>
      <dgm:spPr/>
      <dgm:t>
        <a:bodyPr/>
        <a:lstStyle/>
        <a:p>
          <a:endParaRPr lang="tr-TR"/>
        </a:p>
      </dgm:t>
    </dgm:pt>
    <dgm:pt modelId="{51CCB179-DC9E-4FBD-B6BD-06556FB5A422}" type="sibTrans" cxnId="{5BA58195-D244-416B-88DC-459F708812CB}">
      <dgm:prSet/>
      <dgm:spPr/>
      <dgm:t>
        <a:bodyPr/>
        <a:lstStyle/>
        <a:p>
          <a:endParaRPr lang="tr-TR"/>
        </a:p>
      </dgm:t>
    </dgm:pt>
    <dgm:pt modelId="{9C26AE62-694A-4EF3-9C30-6F49D2BF96B7}">
      <dgm:prSet phldrT="[Metin]"/>
      <dgm:spPr/>
      <dgm:t>
        <a:bodyPr/>
        <a:lstStyle/>
        <a:p>
          <a:r>
            <a:rPr lang="tr-TR" dirty="0"/>
            <a:t>DAVRANIŞ TANIMLAMA</a:t>
          </a:r>
        </a:p>
      </dgm:t>
    </dgm:pt>
    <dgm:pt modelId="{239C0FA3-29AC-45F8-8CF7-0D8AD6BCF758}" type="parTrans" cxnId="{2B1FA568-004A-41AF-A378-238073D3C307}">
      <dgm:prSet/>
      <dgm:spPr/>
      <dgm:t>
        <a:bodyPr/>
        <a:lstStyle/>
        <a:p>
          <a:endParaRPr lang="tr-TR"/>
        </a:p>
      </dgm:t>
    </dgm:pt>
    <dgm:pt modelId="{7B63C264-B660-4FD3-933A-518CD58CCDDE}" type="sibTrans" cxnId="{2B1FA568-004A-41AF-A378-238073D3C307}">
      <dgm:prSet/>
      <dgm:spPr/>
      <dgm:t>
        <a:bodyPr/>
        <a:lstStyle/>
        <a:p>
          <a:endParaRPr lang="tr-TR"/>
        </a:p>
      </dgm:t>
    </dgm:pt>
    <dgm:pt modelId="{3547F7BD-34D5-4033-9934-E3839F842EAE}">
      <dgm:prSet phldrT="[Metin]"/>
      <dgm:spPr/>
      <dgm:t>
        <a:bodyPr/>
        <a:lstStyle/>
        <a:p>
          <a:r>
            <a:rPr lang="tr-TR" dirty="0"/>
            <a:t>SINIRI İFADE ETME</a:t>
          </a:r>
        </a:p>
      </dgm:t>
    </dgm:pt>
    <dgm:pt modelId="{E11228FB-6C08-41AE-80CC-579D3C0B3EF1}" type="parTrans" cxnId="{C5A58635-A3A3-43EA-AD4D-1483D8124BAB}">
      <dgm:prSet/>
      <dgm:spPr/>
      <dgm:t>
        <a:bodyPr/>
        <a:lstStyle/>
        <a:p>
          <a:endParaRPr lang="tr-TR"/>
        </a:p>
      </dgm:t>
    </dgm:pt>
    <dgm:pt modelId="{A77E45B1-4ECC-4EE9-8905-47D018C2622A}" type="sibTrans" cxnId="{C5A58635-A3A3-43EA-AD4D-1483D8124BAB}">
      <dgm:prSet/>
      <dgm:spPr/>
      <dgm:t>
        <a:bodyPr/>
        <a:lstStyle/>
        <a:p>
          <a:endParaRPr lang="tr-TR"/>
        </a:p>
      </dgm:t>
    </dgm:pt>
    <dgm:pt modelId="{D7EFBDBB-2214-4FF6-9B39-50C00E1A59D3}">
      <dgm:prSet phldrT="[Metin]"/>
      <dgm:spPr/>
      <dgm:t>
        <a:bodyPr/>
        <a:lstStyle/>
        <a:p>
          <a:r>
            <a:rPr lang="tr-TR" dirty="0"/>
            <a:t>SEÇENEK SUNMA</a:t>
          </a:r>
        </a:p>
      </dgm:t>
    </dgm:pt>
    <dgm:pt modelId="{BC560A3C-D956-4354-BEC8-72B23822ACA0}" type="parTrans" cxnId="{B449D979-E621-41B8-93DE-FDA7E9B7346A}">
      <dgm:prSet/>
      <dgm:spPr/>
      <dgm:t>
        <a:bodyPr/>
        <a:lstStyle/>
        <a:p>
          <a:endParaRPr lang="tr-TR"/>
        </a:p>
      </dgm:t>
    </dgm:pt>
    <dgm:pt modelId="{F3D31391-D8CC-4489-BD61-46281BA84AE5}" type="sibTrans" cxnId="{B449D979-E621-41B8-93DE-FDA7E9B7346A}">
      <dgm:prSet/>
      <dgm:spPr/>
      <dgm:t>
        <a:bodyPr/>
        <a:lstStyle/>
        <a:p>
          <a:endParaRPr lang="tr-TR"/>
        </a:p>
      </dgm:t>
    </dgm:pt>
    <dgm:pt modelId="{D2128A29-A592-45CC-9235-201EED68E1C0}">
      <dgm:prSet/>
      <dgm:spPr/>
      <dgm:t>
        <a:bodyPr/>
        <a:lstStyle/>
        <a:p>
          <a:r>
            <a:rPr lang="tr-TR" dirty="0"/>
            <a:t>FİNAL SEÇENEĞİ</a:t>
          </a:r>
        </a:p>
      </dgm:t>
    </dgm:pt>
    <dgm:pt modelId="{F3102204-D19E-4D1D-A857-77D726381858}" type="parTrans" cxnId="{54DD0C1C-8E8A-4FC6-A272-3B32A3AAB4CD}">
      <dgm:prSet/>
      <dgm:spPr/>
      <dgm:t>
        <a:bodyPr/>
        <a:lstStyle/>
        <a:p>
          <a:endParaRPr lang="tr-TR"/>
        </a:p>
      </dgm:t>
    </dgm:pt>
    <dgm:pt modelId="{A8252F12-1939-4096-AC49-7A42818E2FD1}" type="sibTrans" cxnId="{54DD0C1C-8E8A-4FC6-A272-3B32A3AAB4CD}">
      <dgm:prSet/>
      <dgm:spPr/>
      <dgm:t>
        <a:bodyPr/>
        <a:lstStyle/>
        <a:p>
          <a:endParaRPr lang="tr-TR"/>
        </a:p>
      </dgm:t>
    </dgm:pt>
    <dgm:pt modelId="{DDCEE882-FD1E-4A0F-AB7F-CBDC63C1B6B1}">
      <dgm:prSet/>
      <dgm:spPr/>
      <dgm:t>
        <a:bodyPr/>
        <a:lstStyle/>
        <a:p>
          <a:r>
            <a:rPr lang="tr-TR" dirty="0"/>
            <a:t>KARARI UYGULAMA</a:t>
          </a:r>
        </a:p>
      </dgm:t>
    </dgm:pt>
    <dgm:pt modelId="{557774BD-FD0E-45DA-A815-D7F5EE4A31F9}" type="parTrans" cxnId="{08C11988-54F3-46CF-B94D-23943432961F}">
      <dgm:prSet/>
      <dgm:spPr/>
      <dgm:t>
        <a:bodyPr/>
        <a:lstStyle/>
        <a:p>
          <a:endParaRPr lang="tr-TR"/>
        </a:p>
      </dgm:t>
    </dgm:pt>
    <dgm:pt modelId="{69AC8C9C-340E-48F0-8B37-44411704F5B4}" type="sibTrans" cxnId="{08C11988-54F3-46CF-B94D-23943432961F}">
      <dgm:prSet/>
      <dgm:spPr/>
      <dgm:t>
        <a:bodyPr/>
        <a:lstStyle/>
        <a:p>
          <a:endParaRPr lang="tr-TR"/>
        </a:p>
      </dgm:t>
    </dgm:pt>
    <dgm:pt modelId="{3ECD6A5F-49E3-49EA-A453-ED1DD9C2422C}" type="pres">
      <dgm:prSet presAssocID="{F06D6771-DA94-4B4F-B9B1-9D47602B34F5}" presName="hierChild1" presStyleCnt="0">
        <dgm:presLayoutVars>
          <dgm:orgChart val="1"/>
          <dgm:chPref val="1"/>
          <dgm:dir/>
          <dgm:animOne val="branch"/>
          <dgm:animLvl val="lvl"/>
          <dgm:resizeHandles/>
        </dgm:presLayoutVars>
      </dgm:prSet>
      <dgm:spPr/>
    </dgm:pt>
    <dgm:pt modelId="{3D32EF62-3C73-433A-865A-1D3B8E73D317}" type="pres">
      <dgm:prSet presAssocID="{595975C7-8383-4B10-924B-4B1B186DA183}" presName="hierRoot1" presStyleCnt="0">
        <dgm:presLayoutVars>
          <dgm:hierBranch val="init"/>
        </dgm:presLayoutVars>
      </dgm:prSet>
      <dgm:spPr/>
    </dgm:pt>
    <dgm:pt modelId="{590E6102-E2E5-4017-81A1-ACFAD2C2781F}" type="pres">
      <dgm:prSet presAssocID="{595975C7-8383-4B10-924B-4B1B186DA183}" presName="rootComposite1" presStyleCnt="0"/>
      <dgm:spPr/>
    </dgm:pt>
    <dgm:pt modelId="{26C941A2-9E1C-4CAD-9C5D-388352564134}" type="pres">
      <dgm:prSet presAssocID="{595975C7-8383-4B10-924B-4B1B186DA183}" presName="rootText1" presStyleLbl="node0" presStyleIdx="0" presStyleCnt="1">
        <dgm:presLayoutVars>
          <dgm:chPref val="3"/>
        </dgm:presLayoutVars>
      </dgm:prSet>
      <dgm:spPr/>
    </dgm:pt>
    <dgm:pt modelId="{C3FA9356-6864-4E79-B6F5-D97E5A53D3CC}" type="pres">
      <dgm:prSet presAssocID="{595975C7-8383-4B10-924B-4B1B186DA183}" presName="rootConnector1" presStyleLbl="node1" presStyleIdx="0" presStyleCnt="0"/>
      <dgm:spPr/>
    </dgm:pt>
    <dgm:pt modelId="{D2438F88-CCCA-4283-A6D5-F184BD8261FF}" type="pres">
      <dgm:prSet presAssocID="{595975C7-8383-4B10-924B-4B1B186DA183}" presName="hierChild2" presStyleCnt="0"/>
      <dgm:spPr/>
    </dgm:pt>
    <dgm:pt modelId="{94EB1A0E-0768-46E6-8411-9B4BF5724D01}" type="pres">
      <dgm:prSet presAssocID="{239C0FA3-29AC-45F8-8CF7-0D8AD6BCF758}" presName="Name64" presStyleLbl="parChTrans1D2" presStyleIdx="0" presStyleCnt="5"/>
      <dgm:spPr/>
    </dgm:pt>
    <dgm:pt modelId="{C3FCDD10-A8A9-4058-99E9-3DD04F5DE1BC}" type="pres">
      <dgm:prSet presAssocID="{9C26AE62-694A-4EF3-9C30-6F49D2BF96B7}" presName="hierRoot2" presStyleCnt="0">
        <dgm:presLayoutVars>
          <dgm:hierBranch val="init"/>
        </dgm:presLayoutVars>
      </dgm:prSet>
      <dgm:spPr/>
    </dgm:pt>
    <dgm:pt modelId="{5AA80077-5816-4FC3-B73E-AA3EDC2BEF60}" type="pres">
      <dgm:prSet presAssocID="{9C26AE62-694A-4EF3-9C30-6F49D2BF96B7}" presName="rootComposite" presStyleCnt="0"/>
      <dgm:spPr/>
    </dgm:pt>
    <dgm:pt modelId="{BA3A4C5E-876D-4A00-9F8C-65C8ACC22732}" type="pres">
      <dgm:prSet presAssocID="{9C26AE62-694A-4EF3-9C30-6F49D2BF96B7}" presName="rootText" presStyleLbl="node2" presStyleIdx="0" presStyleCnt="5">
        <dgm:presLayoutVars>
          <dgm:chPref val="3"/>
        </dgm:presLayoutVars>
      </dgm:prSet>
      <dgm:spPr/>
    </dgm:pt>
    <dgm:pt modelId="{1DD02E22-76BF-479B-88CD-EE226778A662}" type="pres">
      <dgm:prSet presAssocID="{9C26AE62-694A-4EF3-9C30-6F49D2BF96B7}" presName="rootConnector" presStyleLbl="node2" presStyleIdx="0" presStyleCnt="5"/>
      <dgm:spPr/>
    </dgm:pt>
    <dgm:pt modelId="{DBE7EF55-2E8B-491D-86F8-ECA62D4DDC3A}" type="pres">
      <dgm:prSet presAssocID="{9C26AE62-694A-4EF3-9C30-6F49D2BF96B7}" presName="hierChild4" presStyleCnt="0"/>
      <dgm:spPr/>
    </dgm:pt>
    <dgm:pt modelId="{7FA48719-3F59-41C2-BB1B-7B619E1BF277}" type="pres">
      <dgm:prSet presAssocID="{9C26AE62-694A-4EF3-9C30-6F49D2BF96B7}" presName="hierChild5" presStyleCnt="0"/>
      <dgm:spPr/>
    </dgm:pt>
    <dgm:pt modelId="{8838EB8A-4921-4BEA-97D6-653250F6D6D0}" type="pres">
      <dgm:prSet presAssocID="{E11228FB-6C08-41AE-80CC-579D3C0B3EF1}" presName="Name64" presStyleLbl="parChTrans1D2" presStyleIdx="1" presStyleCnt="5"/>
      <dgm:spPr/>
    </dgm:pt>
    <dgm:pt modelId="{2A2EF356-1EBE-48CB-8301-C4795CAF1B52}" type="pres">
      <dgm:prSet presAssocID="{3547F7BD-34D5-4033-9934-E3839F842EAE}" presName="hierRoot2" presStyleCnt="0">
        <dgm:presLayoutVars>
          <dgm:hierBranch val="init"/>
        </dgm:presLayoutVars>
      </dgm:prSet>
      <dgm:spPr/>
    </dgm:pt>
    <dgm:pt modelId="{47B6CA67-AFAA-47AB-802A-7BA6BC0DC7AD}" type="pres">
      <dgm:prSet presAssocID="{3547F7BD-34D5-4033-9934-E3839F842EAE}" presName="rootComposite" presStyleCnt="0"/>
      <dgm:spPr/>
    </dgm:pt>
    <dgm:pt modelId="{3E58E436-93E1-4030-B43F-1690FDE5FC81}" type="pres">
      <dgm:prSet presAssocID="{3547F7BD-34D5-4033-9934-E3839F842EAE}" presName="rootText" presStyleLbl="node2" presStyleIdx="1" presStyleCnt="5">
        <dgm:presLayoutVars>
          <dgm:chPref val="3"/>
        </dgm:presLayoutVars>
      </dgm:prSet>
      <dgm:spPr/>
    </dgm:pt>
    <dgm:pt modelId="{E0B7F2A6-EA9E-4E54-AE1D-E16C242976F8}" type="pres">
      <dgm:prSet presAssocID="{3547F7BD-34D5-4033-9934-E3839F842EAE}" presName="rootConnector" presStyleLbl="node2" presStyleIdx="1" presStyleCnt="5"/>
      <dgm:spPr/>
    </dgm:pt>
    <dgm:pt modelId="{FAA10B1B-11AB-4624-9F61-AEB0F213C3DF}" type="pres">
      <dgm:prSet presAssocID="{3547F7BD-34D5-4033-9934-E3839F842EAE}" presName="hierChild4" presStyleCnt="0"/>
      <dgm:spPr/>
    </dgm:pt>
    <dgm:pt modelId="{5819EE5E-CD0F-4196-B653-502C34B4A8F7}" type="pres">
      <dgm:prSet presAssocID="{3547F7BD-34D5-4033-9934-E3839F842EAE}" presName="hierChild5" presStyleCnt="0"/>
      <dgm:spPr/>
    </dgm:pt>
    <dgm:pt modelId="{95C19117-4FEC-4B20-B6FF-8C1D4442F1BA}" type="pres">
      <dgm:prSet presAssocID="{BC560A3C-D956-4354-BEC8-72B23822ACA0}" presName="Name64" presStyleLbl="parChTrans1D2" presStyleIdx="2" presStyleCnt="5"/>
      <dgm:spPr/>
    </dgm:pt>
    <dgm:pt modelId="{BE43854A-530C-4506-9A7D-6231E313400D}" type="pres">
      <dgm:prSet presAssocID="{D7EFBDBB-2214-4FF6-9B39-50C00E1A59D3}" presName="hierRoot2" presStyleCnt="0">
        <dgm:presLayoutVars>
          <dgm:hierBranch val="init"/>
        </dgm:presLayoutVars>
      </dgm:prSet>
      <dgm:spPr/>
    </dgm:pt>
    <dgm:pt modelId="{4C655695-634A-4D40-BA01-7034E99525EC}" type="pres">
      <dgm:prSet presAssocID="{D7EFBDBB-2214-4FF6-9B39-50C00E1A59D3}" presName="rootComposite" presStyleCnt="0"/>
      <dgm:spPr/>
    </dgm:pt>
    <dgm:pt modelId="{6C82C2ED-DEF9-4CE0-8A7D-D859FAEC49E9}" type="pres">
      <dgm:prSet presAssocID="{D7EFBDBB-2214-4FF6-9B39-50C00E1A59D3}" presName="rootText" presStyleLbl="node2" presStyleIdx="2" presStyleCnt="5">
        <dgm:presLayoutVars>
          <dgm:chPref val="3"/>
        </dgm:presLayoutVars>
      </dgm:prSet>
      <dgm:spPr/>
    </dgm:pt>
    <dgm:pt modelId="{0D422C86-92E3-42DA-878A-8B62F6A4E05A}" type="pres">
      <dgm:prSet presAssocID="{D7EFBDBB-2214-4FF6-9B39-50C00E1A59D3}" presName="rootConnector" presStyleLbl="node2" presStyleIdx="2" presStyleCnt="5"/>
      <dgm:spPr/>
    </dgm:pt>
    <dgm:pt modelId="{87B536C0-8ABB-4239-AF69-9EE89A55AA7C}" type="pres">
      <dgm:prSet presAssocID="{D7EFBDBB-2214-4FF6-9B39-50C00E1A59D3}" presName="hierChild4" presStyleCnt="0"/>
      <dgm:spPr/>
    </dgm:pt>
    <dgm:pt modelId="{7E162AED-C559-4329-B99C-CA2D6382EC19}" type="pres">
      <dgm:prSet presAssocID="{D7EFBDBB-2214-4FF6-9B39-50C00E1A59D3}" presName="hierChild5" presStyleCnt="0"/>
      <dgm:spPr/>
    </dgm:pt>
    <dgm:pt modelId="{001540ED-874A-48AA-886F-89FC55219B9F}" type="pres">
      <dgm:prSet presAssocID="{F3102204-D19E-4D1D-A857-77D726381858}" presName="Name64" presStyleLbl="parChTrans1D2" presStyleIdx="3" presStyleCnt="5"/>
      <dgm:spPr/>
    </dgm:pt>
    <dgm:pt modelId="{D8E50860-CF3F-4118-9F84-7DD940AC2AE9}" type="pres">
      <dgm:prSet presAssocID="{D2128A29-A592-45CC-9235-201EED68E1C0}" presName="hierRoot2" presStyleCnt="0">
        <dgm:presLayoutVars>
          <dgm:hierBranch val="init"/>
        </dgm:presLayoutVars>
      </dgm:prSet>
      <dgm:spPr/>
    </dgm:pt>
    <dgm:pt modelId="{B8A54F0F-4BE1-41F5-88EC-BCC3DF67876D}" type="pres">
      <dgm:prSet presAssocID="{D2128A29-A592-45CC-9235-201EED68E1C0}" presName="rootComposite" presStyleCnt="0"/>
      <dgm:spPr/>
    </dgm:pt>
    <dgm:pt modelId="{92821960-FD07-49C9-97AB-0F7D6E147094}" type="pres">
      <dgm:prSet presAssocID="{D2128A29-A592-45CC-9235-201EED68E1C0}" presName="rootText" presStyleLbl="node2" presStyleIdx="3" presStyleCnt="5">
        <dgm:presLayoutVars>
          <dgm:chPref val="3"/>
        </dgm:presLayoutVars>
      </dgm:prSet>
      <dgm:spPr/>
    </dgm:pt>
    <dgm:pt modelId="{BF96DACE-2D9A-420E-A4D3-13DEF2039F3C}" type="pres">
      <dgm:prSet presAssocID="{D2128A29-A592-45CC-9235-201EED68E1C0}" presName="rootConnector" presStyleLbl="node2" presStyleIdx="3" presStyleCnt="5"/>
      <dgm:spPr/>
    </dgm:pt>
    <dgm:pt modelId="{6D145359-D62A-4F3B-B0AF-05584C197CB2}" type="pres">
      <dgm:prSet presAssocID="{D2128A29-A592-45CC-9235-201EED68E1C0}" presName="hierChild4" presStyleCnt="0"/>
      <dgm:spPr/>
    </dgm:pt>
    <dgm:pt modelId="{9274E5EA-0774-4C59-AC39-CC32704CCB32}" type="pres">
      <dgm:prSet presAssocID="{D2128A29-A592-45CC-9235-201EED68E1C0}" presName="hierChild5" presStyleCnt="0"/>
      <dgm:spPr/>
    </dgm:pt>
    <dgm:pt modelId="{23B5F2B9-C69C-4E58-B6B6-449B49FAD630}" type="pres">
      <dgm:prSet presAssocID="{557774BD-FD0E-45DA-A815-D7F5EE4A31F9}" presName="Name64" presStyleLbl="parChTrans1D2" presStyleIdx="4" presStyleCnt="5"/>
      <dgm:spPr/>
    </dgm:pt>
    <dgm:pt modelId="{214EC03E-03DA-4ECB-9214-63CD4B39CFDC}" type="pres">
      <dgm:prSet presAssocID="{DDCEE882-FD1E-4A0F-AB7F-CBDC63C1B6B1}" presName="hierRoot2" presStyleCnt="0">
        <dgm:presLayoutVars>
          <dgm:hierBranch val="init"/>
        </dgm:presLayoutVars>
      </dgm:prSet>
      <dgm:spPr/>
    </dgm:pt>
    <dgm:pt modelId="{FCF7410E-99FB-4CFB-9304-E9F2BDF8BA60}" type="pres">
      <dgm:prSet presAssocID="{DDCEE882-FD1E-4A0F-AB7F-CBDC63C1B6B1}" presName="rootComposite" presStyleCnt="0"/>
      <dgm:spPr/>
    </dgm:pt>
    <dgm:pt modelId="{B7C65954-7B09-4D12-9577-97AFC75111D5}" type="pres">
      <dgm:prSet presAssocID="{DDCEE882-FD1E-4A0F-AB7F-CBDC63C1B6B1}" presName="rootText" presStyleLbl="node2" presStyleIdx="4" presStyleCnt="5">
        <dgm:presLayoutVars>
          <dgm:chPref val="3"/>
        </dgm:presLayoutVars>
      </dgm:prSet>
      <dgm:spPr/>
    </dgm:pt>
    <dgm:pt modelId="{4FC57049-995E-46FD-B3CF-560F32C4AD56}" type="pres">
      <dgm:prSet presAssocID="{DDCEE882-FD1E-4A0F-AB7F-CBDC63C1B6B1}" presName="rootConnector" presStyleLbl="node2" presStyleIdx="4" presStyleCnt="5"/>
      <dgm:spPr/>
    </dgm:pt>
    <dgm:pt modelId="{8B1975DC-6071-4802-8F98-E1670C2D6CC5}" type="pres">
      <dgm:prSet presAssocID="{DDCEE882-FD1E-4A0F-AB7F-CBDC63C1B6B1}" presName="hierChild4" presStyleCnt="0"/>
      <dgm:spPr/>
    </dgm:pt>
    <dgm:pt modelId="{811C05C4-8DA3-44A8-A75F-92C63AA30EB9}" type="pres">
      <dgm:prSet presAssocID="{DDCEE882-FD1E-4A0F-AB7F-CBDC63C1B6B1}" presName="hierChild5" presStyleCnt="0"/>
      <dgm:spPr/>
    </dgm:pt>
    <dgm:pt modelId="{80BDD33B-8710-4FE6-A233-F675BDE07514}" type="pres">
      <dgm:prSet presAssocID="{595975C7-8383-4B10-924B-4B1B186DA183}" presName="hierChild3" presStyleCnt="0"/>
      <dgm:spPr/>
    </dgm:pt>
  </dgm:ptLst>
  <dgm:cxnLst>
    <dgm:cxn modelId="{28AE9C14-5056-4226-A188-B873C0B8DEDE}" type="presOf" srcId="{F06D6771-DA94-4B4F-B9B1-9D47602B34F5}" destId="{3ECD6A5F-49E3-49EA-A453-ED1DD9C2422C}" srcOrd="0" destOrd="0" presId="urn:microsoft.com/office/officeart/2009/3/layout/HorizontalOrganizationChart"/>
    <dgm:cxn modelId="{68F58C17-A029-449A-B605-6F436CAE45E6}" type="presOf" srcId="{239C0FA3-29AC-45F8-8CF7-0D8AD6BCF758}" destId="{94EB1A0E-0768-46E6-8411-9B4BF5724D01}" srcOrd="0" destOrd="0" presId="urn:microsoft.com/office/officeart/2009/3/layout/HorizontalOrganizationChart"/>
    <dgm:cxn modelId="{C226BD17-2377-40BB-90BF-B8FFF7DC0490}" type="presOf" srcId="{D7EFBDBB-2214-4FF6-9B39-50C00E1A59D3}" destId="{6C82C2ED-DEF9-4CE0-8A7D-D859FAEC49E9}" srcOrd="0" destOrd="0" presId="urn:microsoft.com/office/officeart/2009/3/layout/HorizontalOrganizationChart"/>
    <dgm:cxn modelId="{54DD0C1C-8E8A-4FC6-A272-3B32A3AAB4CD}" srcId="{595975C7-8383-4B10-924B-4B1B186DA183}" destId="{D2128A29-A592-45CC-9235-201EED68E1C0}" srcOrd="3" destOrd="0" parTransId="{F3102204-D19E-4D1D-A857-77D726381858}" sibTransId="{A8252F12-1939-4096-AC49-7A42818E2FD1}"/>
    <dgm:cxn modelId="{F0921E24-C0BD-4C1E-A4CC-A57A52DD0E2F}" type="presOf" srcId="{9C26AE62-694A-4EF3-9C30-6F49D2BF96B7}" destId="{BA3A4C5E-876D-4A00-9F8C-65C8ACC22732}" srcOrd="0" destOrd="0" presId="urn:microsoft.com/office/officeart/2009/3/layout/HorizontalOrganizationChart"/>
    <dgm:cxn modelId="{C5A58635-A3A3-43EA-AD4D-1483D8124BAB}" srcId="{595975C7-8383-4B10-924B-4B1B186DA183}" destId="{3547F7BD-34D5-4033-9934-E3839F842EAE}" srcOrd="1" destOrd="0" parTransId="{E11228FB-6C08-41AE-80CC-579D3C0B3EF1}" sibTransId="{A77E45B1-4ECC-4EE9-8905-47D018C2622A}"/>
    <dgm:cxn modelId="{1C577663-B42D-4A37-95F4-A7C04DE475B7}" type="presOf" srcId="{D2128A29-A592-45CC-9235-201EED68E1C0}" destId="{BF96DACE-2D9A-420E-A4D3-13DEF2039F3C}" srcOrd="1" destOrd="0" presId="urn:microsoft.com/office/officeart/2009/3/layout/HorizontalOrganizationChart"/>
    <dgm:cxn modelId="{3E82F666-EE6B-4AC2-9295-E1F69BECFE22}" type="presOf" srcId="{D7EFBDBB-2214-4FF6-9B39-50C00E1A59D3}" destId="{0D422C86-92E3-42DA-878A-8B62F6A4E05A}" srcOrd="1" destOrd="0" presId="urn:microsoft.com/office/officeart/2009/3/layout/HorizontalOrganizationChart"/>
    <dgm:cxn modelId="{2B1FA568-004A-41AF-A378-238073D3C307}" srcId="{595975C7-8383-4B10-924B-4B1B186DA183}" destId="{9C26AE62-694A-4EF3-9C30-6F49D2BF96B7}" srcOrd="0" destOrd="0" parTransId="{239C0FA3-29AC-45F8-8CF7-0D8AD6BCF758}" sibTransId="{7B63C264-B660-4FD3-933A-518CD58CCDDE}"/>
    <dgm:cxn modelId="{DECB096A-89EB-432F-8A78-9A52F50A6CE7}" type="presOf" srcId="{DDCEE882-FD1E-4A0F-AB7F-CBDC63C1B6B1}" destId="{4FC57049-995E-46FD-B3CF-560F32C4AD56}" srcOrd="1" destOrd="0" presId="urn:microsoft.com/office/officeart/2009/3/layout/HorizontalOrganizationChart"/>
    <dgm:cxn modelId="{63E06C6A-0D91-4803-A4A6-158817655AF4}" type="presOf" srcId="{D2128A29-A592-45CC-9235-201EED68E1C0}" destId="{92821960-FD07-49C9-97AB-0F7D6E147094}" srcOrd="0" destOrd="0" presId="urn:microsoft.com/office/officeart/2009/3/layout/HorizontalOrganizationChart"/>
    <dgm:cxn modelId="{B449D979-E621-41B8-93DE-FDA7E9B7346A}" srcId="{595975C7-8383-4B10-924B-4B1B186DA183}" destId="{D7EFBDBB-2214-4FF6-9B39-50C00E1A59D3}" srcOrd="2" destOrd="0" parTransId="{BC560A3C-D956-4354-BEC8-72B23822ACA0}" sibTransId="{F3D31391-D8CC-4489-BD61-46281BA84AE5}"/>
    <dgm:cxn modelId="{08C11988-54F3-46CF-B94D-23943432961F}" srcId="{595975C7-8383-4B10-924B-4B1B186DA183}" destId="{DDCEE882-FD1E-4A0F-AB7F-CBDC63C1B6B1}" srcOrd="4" destOrd="0" parTransId="{557774BD-FD0E-45DA-A815-D7F5EE4A31F9}" sibTransId="{69AC8C9C-340E-48F0-8B37-44411704F5B4}"/>
    <dgm:cxn modelId="{66516B89-9E7A-4479-AC15-C59F0297043B}" type="presOf" srcId="{595975C7-8383-4B10-924B-4B1B186DA183}" destId="{C3FA9356-6864-4E79-B6F5-D97E5A53D3CC}" srcOrd="1" destOrd="0" presId="urn:microsoft.com/office/officeart/2009/3/layout/HorizontalOrganizationChart"/>
    <dgm:cxn modelId="{6C76AB91-2708-4E5A-9F2E-B78303635C42}" type="presOf" srcId="{E11228FB-6C08-41AE-80CC-579D3C0B3EF1}" destId="{8838EB8A-4921-4BEA-97D6-653250F6D6D0}" srcOrd="0" destOrd="0" presId="urn:microsoft.com/office/officeart/2009/3/layout/HorizontalOrganizationChart"/>
    <dgm:cxn modelId="{D3D8F792-1407-4340-BB01-414F016C1138}" type="presOf" srcId="{9C26AE62-694A-4EF3-9C30-6F49D2BF96B7}" destId="{1DD02E22-76BF-479B-88CD-EE226778A662}" srcOrd="1" destOrd="0" presId="urn:microsoft.com/office/officeart/2009/3/layout/HorizontalOrganizationChart"/>
    <dgm:cxn modelId="{5BA58195-D244-416B-88DC-459F708812CB}" srcId="{F06D6771-DA94-4B4F-B9B1-9D47602B34F5}" destId="{595975C7-8383-4B10-924B-4B1B186DA183}" srcOrd="0" destOrd="0" parTransId="{0367E89A-F002-446D-9B5E-EF60F547F8BC}" sibTransId="{51CCB179-DC9E-4FBD-B6BD-06556FB5A422}"/>
    <dgm:cxn modelId="{9DEFBBAD-E3D6-427B-94FD-126C559F2B5E}" type="presOf" srcId="{595975C7-8383-4B10-924B-4B1B186DA183}" destId="{26C941A2-9E1C-4CAD-9C5D-388352564134}" srcOrd="0" destOrd="0" presId="urn:microsoft.com/office/officeart/2009/3/layout/HorizontalOrganizationChart"/>
    <dgm:cxn modelId="{56D7EDC0-4BEE-449E-B1DD-2FCC1EBAD503}" type="presOf" srcId="{3547F7BD-34D5-4033-9934-E3839F842EAE}" destId="{E0B7F2A6-EA9E-4E54-AE1D-E16C242976F8}" srcOrd="1" destOrd="0" presId="urn:microsoft.com/office/officeart/2009/3/layout/HorizontalOrganizationChart"/>
    <dgm:cxn modelId="{FA7046C4-3B9D-4BF1-9B24-0B6D6B741969}" type="presOf" srcId="{3547F7BD-34D5-4033-9934-E3839F842EAE}" destId="{3E58E436-93E1-4030-B43F-1690FDE5FC81}" srcOrd="0" destOrd="0" presId="urn:microsoft.com/office/officeart/2009/3/layout/HorizontalOrganizationChart"/>
    <dgm:cxn modelId="{3667D8C5-749B-48C5-A89E-D68B370AA8EC}" type="presOf" srcId="{F3102204-D19E-4D1D-A857-77D726381858}" destId="{001540ED-874A-48AA-886F-89FC55219B9F}" srcOrd="0" destOrd="0" presId="urn:microsoft.com/office/officeart/2009/3/layout/HorizontalOrganizationChart"/>
    <dgm:cxn modelId="{F6579CD7-08DB-4C87-BA22-823E678F7A16}" type="presOf" srcId="{557774BD-FD0E-45DA-A815-D7F5EE4A31F9}" destId="{23B5F2B9-C69C-4E58-B6B6-449B49FAD630}" srcOrd="0" destOrd="0" presId="urn:microsoft.com/office/officeart/2009/3/layout/HorizontalOrganizationChart"/>
    <dgm:cxn modelId="{844454DE-0BB8-41E9-A25A-0483C1CFB75E}" type="presOf" srcId="{BC560A3C-D956-4354-BEC8-72B23822ACA0}" destId="{95C19117-4FEC-4B20-B6FF-8C1D4442F1BA}" srcOrd="0" destOrd="0" presId="urn:microsoft.com/office/officeart/2009/3/layout/HorizontalOrganizationChart"/>
    <dgm:cxn modelId="{37A3E1E9-49D5-46C8-B33F-1EE71DAD221C}" type="presOf" srcId="{DDCEE882-FD1E-4A0F-AB7F-CBDC63C1B6B1}" destId="{B7C65954-7B09-4D12-9577-97AFC75111D5}" srcOrd="0" destOrd="0" presId="urn:microsoft.com/office/officeart/2009/3/layout/HorizontalOrganizationChart"/>
    <dgm:cxn modelId="{950458EF-CF9D-400B-BDD8-22DB11E5D69A}" type="presParOf" srcId="{3ECD6A5F-49E3-49EA-A453-ED1DD9C2422C}" destId="{3D32EF62-3C73-433A-865A-1D3B8E73D317}" srcOrd="0" destOrd="0" presId="urn:microsoft.com/office/officeart/2009/3/layout/HorizontalOrganizationChart"/>
    <dgm:cxn modelId="{3C07356B-DDEE-459E-B235-D18940369178}" type="presParOf" srcId="{3D32EF62-3C73-433A-865A-1D3B8E73D317}" destId="{590E6102-E2E5-4017-81A1-ACFAD2C2781F}" srcOrd="0" destOrd="0" presId="urn:microsoft.com/office/officeart/2009/3/layout/HorizontalOrganizationChart"/>
    <dgm:cxn modelId="{9EDB47DB-86E4-4433-866B-00971AEF09D4}" type="presParOf" srcId="{590E6102-E2E5-4017-81A1-ACFAD2C2781F}" destId="{26C941A2-9E1C-4CAD-9C5D-388352564134}" srcOrd="0" destOrd="0" presId="urn:microsoft.com/office/officeart/2009/3/layout/HorizontalOrganizationChart"/>
    <dgm:cxn modelId="{727885B1-1AD8-40E0-9025-73F20B96EA6E}" type="presParOf" srcId="{590E6102-E2E5-4017-81A1-ACFAD2C2781F}" destId="{C3FA9356-6864-4E79-B6F5-D97E5A53D3CC}" srcOrd="1" destOrd="0" presId="urn:microsoft.com/office/officeart/2009/3/layout/HorizontalOrganizationChart"/>
    <dgm:cxn modelId="{0FDD47E2-F6F0-4F22-925F-508003D17968}" type="presParOf" srcId="{3D32EF62-3C73-433A-865A-1D3B8E73D317}" destId="{D2438F88-CCCA-4283-A6D5-F184BD8261FF}" srcOrd="1" destOrd="0" presId="urn:microsoft.com/office/officeart/2009/3/layout/HorizontalOrganizationChart"/>
    <dgm:cxn modelId="{AED96081-3A43-4E2D-865A-3A4BCA398E19}" type="presParOf" srcId="{D2438F88-CCCA-4283-A6D5-F184BD8261FF}" destId="{94EB1A0E-0768-46E6-8411-9B4BF5724D01}" srcOrd="0" destOrd="0" presId="urn:microsoft.com/office/officeart/2009/3/layout/HorizontalOrganizationChart"/>
    <dgm:cxn modelId="{3E538CB4-F761-42B6-8880-687AB223427E}" type="presParOf" srcId="{D2438F88-CCCA-4283-A6D5-F184BD8261FF}" destId="{C3FCDD10-A8A9-4058-99E9-3DD04F5DE1BC}" srcOrd="1" destOrd="0" presId="urn:microsoft.com/office/officeart/2009/3/layout/HorizontalOrganizationChart"/>
    <dgm:cxn modelId="{462B7BA1-54AC-4AEA-86E6-1519E893E868}" type="presParOf" srcId="{C3FCDD10-A8A9-4058-99E9-3DD04F5DE1BC}" destId="{5AA80077-5816-4FC3-B73E-AA3EDC2BEF60}" srcOrd="0" destOrd="0" presId="urn:microsoft.com/office/officeart/2009/3/layout/HorizontalOrganizationChart"/>
    <dgm:cxn modelId="{F9D25495-33B3-488D-9C6D-9C9E9A527B69}" type="presParOf" srcId="{5AA80077-5816-4FC3-B73E-AA3EDC2BEF60}" destId="{BA3A4C5E-876D-4A00-9F8C-65C8ACC22732}" srcOrd="0" destOrd="0" presId="urn:microsoft.com/office/officeart/2009/3/layout/HorizontalOrganizationChart"/>
    <dgm:cxn modelId="{43B62F53-C6C6-4471-82E8-706E44D418E8}" type="presParOf" srcId="{5AA80077-5816-4FC3-B73E-AA3EDC2BEF60}" destId="{1DD02E22-76BF-479B-88CD-EE226778A662}" srcOrd="1" destOrd="0" presId="urn:microsoft.com/office/officeart/2009/3/layout/HorizontalOrganizationChart"/>
    <dgm:cxn modelId="{7600E904-F3C7-4E05-8F79-0C9E3C7529A9}" type="presParOf" srcId="{C3FCDD10-A8A9-4058-99E9-3DD04F5DE1BC}" destId="{DBE7EF55-2E8B-491D-86F8-ECA62D4DDC3A}" srcOrd="1" destOrd="0" presId="urn:microsoft.com/office/officeart/2009/3/layout/HorizontalOrganizationChart"/>
    <dgm:cxn modelId="{52286351-8709-43BB-8001-902B6EA4E58A}" type="presParOf" srcId="{C3FCDD10-A8A9-4058-99E9-3DD04F5DE1BC}" destId="{7FA48719-3F59-41C2-BB1B-7B619E1BF277}" srcOrd="2" destOrd="0" presId="urn:microsoft.com/office/officeart/2009/3/layout/HorizontalOrganizationChart"/>
    <dgm:cxn modelId="{21885588-E2B8-4F52-8587-0E1BB457B148}" type="presParOf" srcId="{D2438F88-CCCA-4283-A6D5-F184BD8261FF}" destId="{8838EB8A-4921-4BEA-97D6-653250F6D6D0}" srcOrd="2" destOrd="0" presId="urn:microsoft.com/office/officeart/2009/3/layout/HorizontalOrganizationChart"/>
    <dgm:cxn modelId="{2F4ACD07-14FC-4E30-939C-100894B53BAC}" type="presParOf" srcId="{D2438F88-CCCA-4283-A6D5-F184BD8261FF}" destId="{2A2EF356-1EBE-48CB-8301-C4795CAF1B52}" srcOrd="3" destOrd="0" presId="urn:microsoft.com/office/officeart/2009/3/layout/HorizontalOrganizationChart"/>
    <dgm:cxn modelId="{7F334A30-B431-4FFE-9519-F4E66B4C8B1D}" type="presParOf" srcId="{2A2EF356-1EBE-48CB-8301-C4795CAF1B52}" destId="{47B6CA67-AFAA-47AB-802A-7BA6BC0DC7AD}" srcOrd="0" destOrd="0" presId="urn:microsoft.com/office/officeart/2009/3/layout/HorizontalOrganizationChart"/>
    <dgm:cxn modelId="{86C4BFE1-A7FF-4C0B-A163-60525F0C5C06}" type="presParOf" srcId="{47B6CA67-AFAA-47AB-802A-7BA6BC0DC7AD}" destId="{3E58E436-93E1-4030-B43F-1690FDE5FC81}" srcOrd="0" destOrd="0" presId="urn:microsoft.com/office/officeart/2009/3/layout/HorizontalOrganizationChart"/>
    <dgm:cxn modelId="{D4C2C4F4-6DDE-48C1-BDEF-66B012F8CB3C}" type="presParOf" srcId="{47B6CA67-AFAA-47AB-802A-7BA6BC0DC7AD}" destId="{E0B7F2A6-EA9E-4E54-AE1D-E16C242976F8}" srcOrd="1" destOrd="0" presId="urn:microsoft.com/office/officeart/2009/3/layout/HorizontalOrganizationChart"/>
    <dgm:cxn modelId="{919126AA-711A-4D1B-8D8D-9E2FAE7EFCAE}" type="presParOf" srcId="{2A2EF356-1EBE-48CB-8301-C4795CAF1B52}" destId="{FAA10B1B-11AB-4624-9F61-AEB0F213C3DF}" srcOrd="1" destOrd="0" presId="urn:microsoft.com/office/officeart/2009/3/layout/HorizontalOrganizationChart"/>
    <dgm:cxn modelId="{79F37217-90B3-4ECA-B3B4-CB192C2E2953}" type="presParOf" srcId="{2A2EF356-1EBE-48CB-8301-C4795CAF1B52}" destId="{5819EE5E-CD0F-4196-B653-502C34B4A8F7}" srcOrd="2" destOrd="0" presId="urn:microsoft.com/office/officeart/2009/3/layout/HorizontalOrganizationChart"/>
    <dgm:cxn modelId="{F00E72FA-FA99-4C63-A77F-6230440B5C73}" type="presParOf" srcId="{D2438F88-CCCA-4283-A6D5-F184BD8261FF}" destId="{95C19117-4FEC-4B20-B6FF-8C1D4442F1BA}" srcOrd="4" destOrd="0" presId="urn:microsoft.com/office/officeart/2009/3/layout/HorizontalOrganizationChart"/>
    <dgm:cxn modelId="{B0F9233B-D0C9-486F-919D-7B3A93238601}" type="presParOf" srcId="{D2438F88-CCCA-4283-A6D5-F184BD8261FF}" destId="{BE43854A-530C-4506-9A7D-6231E313400D}" srcOrd="5" destOrd="0" presId="urn:microsoft.com/office/officeart/2009/3/layout/HorizontalOrganizationChart"/>
    <dgm:cxn modelId="{D305F526-049C-47F1-9D62-9D4EB351E43F}" type="presParOf" srcId="{BE43854A-530C-4506-9A7D-6231E313400D}" destId="{4C655695-634A-4D40-BA01-7034E99525EC}" srcOrd="0" destOrd="0" presId="urn:microsoft.com/office/officeart/2009/3/layout/HorizontalOrganizationChart"/>
    <dgm:cxn modelId="{3C72F511-0BE4-4192-BDC2-3AAF2E8DEA31}" type="presParOf" srcId="{4C655695-634A-4D40-BA01-7034E99525EC}" destId="{6C82C2ED-DEF9-4CE0-8A7D-D859FAEC49E9}" srcOrd="0" destOrd="0" presId="urn:microsoft.com/office/officeart/2009/3/layout/HorizontalOrganizationChart"/>
    <dgm:cxn modelId="{3385D119-AC60-4852-A6AB-C6F13B241F73}" type="presParOf" srcId="{4C655695-634A-4D40-BA01-7034E99525EC}" destId="{0D422C86-92E3-42DA-878A-8B62F6A4E05A}" srcOrd="1" destOrd="0" presId="urn:microsoft.com/office/officeart/2009/3/layout/HorizontalOrganizationChart"/>
    <dgm:cxn modelId="{99744DD2-F7BE-40C8-9FC2-7B9CCED2AE3F}" type="presParOf" srcId="{BE43854A-530C-4506-9A7D-6231E313400D}" destId="{87B536C0-8ABB-4239-AF69-9EE89A55AA7C}" srcOrd="1" destOrd="0" presId="urn:microsoft.com/office/officeart/2009/3/layout/HorizontalOrganizationChart"/>
    <dgm:cxn modelId="{3EFC78F1-AB28-4C51-AE02-D6DBC806F112}" type="presParOf" srcId="{BE43854A-530C-4506-9A7D-6231E313400D}" destId="{7E162AED-C559-4329-B99C-CA2D6382EC19}" srcOrd="2" destOrd="0" presId="urn:microsoft.com/office/officeart/2009/3/layout/HorizontalOrganizationChart"/>
    <dgm:cxn modelId="{683E0718-D647-49D7-99E6-201708DC00A5}" type="presParOf" srcId="{D2438F88-CCCA-4283-A6D5-F184BD8261FF}" destId="{001540ED-874A-48AA-886F-89FC55219B9F}" srcOrd="6" destOrd="0" presId="urn:microsoft.com/office/officeart/2009/3/layout/HorizontalOrganizationChart"/>
    <dgm:cxn modelId="{60BACD91-D877-4CAC-B1AB-3C57CA87B4CD}" type="presParOf" srcId="{D2438F88-CCCA-4283-A6D5-F184BD8261FF}" destId="{D8E50860-CF3F-4118-9F84-7DD940AC2AE9}" srcOrd="7" destOrd="0" presId="urn:microsoft.com/office/officeart/2009/3/layout/HorizontalOrganizationChart"/>
    <dgm:cxn modelId="{BB67CF5A-0B7B-4B0D-863C-4AD38AB6C997}" type="presParOf" srcId="{D8E50860-CF3F-4118-9F84-7DD940AC2AE9}" destId="{B8A54F0F-4BE1-41F5-88EC-BCC3DF67876D}" srcOrd="0" destOrd="0" presId="urn:microsoft.com/office/officeart/2009/3/layout/HorizontalOrganizationChart"/>
    <dgm:cxn modelId="{AC02FFDC-CEE6-4CDC-B873-3629D3C0EB22}" type="presParOf" srcId="{B8A54F0F-4BE1-41F5-88EC-BCC3DF67876D}" destId="{92821960-FD07-49C9-97AB-0F7D6E147094}" srcOrd="0" destOrd="0" presId="urn:microsoft.com/office/officeart/2009/3/layout/HorizontalOrganizationChart"/>
    <dgm:cxn modelId="{6D09E6DC-7917-4498-A6D1-F7EB6F8A2F0C}" type="presParOf" srcId="{B8A54F0F-4BE1-41F5-88EC-BCC3DF67876D}" destId="{BF96DACE-2D9A-420E-A4D3-13DEF2039F3C}" srcOrd="1" destOrd="0" presId="urn:microsoft.com/office/officeart/2009/3/layout/HorizontalOrganizationChart"/>
    <dgm:cxn modelId="{37CFBF39-0E4D-47A3-800E-2708C6922202}" type="presParOf" srcId="{D8E50860-CF3F-4118-9F84-7DD940AC2AE9}" destId="{6D145359-D62A-4F3B-B0AF-05584C197CB2}" srcOrd="1" destOrd="0" presId="urn:microsoft.com/office/officeart/2009/3/layout/HorizontalOrganizationChart"/>
    <dgm:cxn modelId="{D45A74E8-A772-4B96-8F4E-3DCA8FBAC4AA}" type="presParOf" srcId="{D8E50860-CF3F-4118-9F84-7DD940AC2AE9}" destId="{9274E5EA-0774-4C59-AC39-CC32704CCB32}" srcOrd="2" destOrd="0" presId="urn:microsoft.com/office/officeart/2009/3/layout/HorizontalOrganizationChart"/>
    <dgm:cxn modelId="{3EB720A3-A169-4059-A89A-90A268B9BE3C}" type="presParOf" srcId="{D2438F88-CCCA-4283-A6D5-F184BD8261FF}" destId="{23B5F2B9-C69C-4E58-B6B6-449B49FAD630}" srcOrd="8" destOrd="0" presId="urn:microsoft.com/office/officeart/2009/3/layout/HorizontalOrganizationChart"/>
    <dgm:cxn modelId="{59C2B01E-9590-46AC-9207-C1D0FAE0730E}" type="presParOf" srcId="{D2438F88-CCCA-4283-A6D5-F184BD8261FF}" destId="{214EC03E-03DA-4ECB-9214-63CD4B39CFDC}" srcOrd="9" destOrd="0" presId="urn:microsoft.com/office/officeart/2009/3/layout/HorizontalOrganizationChart"/>
    <dgm:cxn modelId="{42390382-74EF-47DB-A7B1-845A5148E13F}" type="presParOf" srcId="{214EC03E-03DA-4ECB-9214-63CD4B39CFDC}" destId="{FCF7410E-99FB-4CFB-9304-E9F2BDF8BA60}" srcOrd="0" destOrd="0" presId="urn:microsoft.com/office/officeart/2009/3/layout/HorizontalOrganizationChart"/>
    <dgm:cxn modelId="{B83DF682-ED59-460C-8816-E26CC5A2E1BA}" type="presParOf" srcId="{FCF7410E-99FB-4CFB-9304-E9F2BDF8BA60}" destId="{B7C65954-7B09-4D12-9577-97AFC75111D5}" srcOrd="0" destOrd="0" presId="urn:microsoft.com/office/officeart/2009/3/layout/HorizontalOrganizationChart"/>
    <dgm:cxn modelId="{FF7CBE84-C699-4716-96C9-CA6B6CA14B2A}" type="presParOf" srcId="{FCF7410E-99FB-4CFB-9304-E9F2BDF8BA60}" destId="{4FC57049-995E-46FD-B3CF-560F32C4AD56}" srcOrd="1" destOrd="0" presId="urn:microsoft.com/office/officeart/2009/3/layout/HorizontalOrganizationChart"/>
    <dgm:cxn modelId="{80D45B55-C878-4490-BE3E-E25E6FAA6CF9}" type="presParOf" srcId="{214EC03E-03DA-4ECB-9214-63CD4B39CFDC}" destId="{8B1975DC-6071-4802-8F98-E1670C2D6CC5}" srcOrd="1" destOrd="0" presId="urn:microsoft.com/office/officeart/2009/3/layout/HorizontalOrganizationChart"/>
    <dgm:cxn modelId="{316C9FF0-CE89-4521-B140-AD7876430366}" type="presParOf" srcId="{214EC03E-03DA-4ECB-9214-63CD4B39CFDC}" destId="{811C05C4-8DA3-44A8-A75F-92C63AA30EB9}" srcOrd="2" destOrd="0" presId="urn:microsoft.com/office/officeart/2009/3/layout/HorizontalOrganizationChart"/>
    <dgm:cxn modelId="{1E4D9114-F509-4C52-A2D8-6A437846FFCD}" type="presParOf" srcId="{3D32EF62-3C73-433A-865A-1D3B8E73D317}" destId="{80BDD33B-8710-4FE6-A233-F675BDE07514}"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9CC1A6-4208-44D5-841D-B252A62E83A2}">
      <dsp:nvSpPr>
        <dsp:cNvPr id="0" name=""/>
        <dsp:cNvSpPr/>
      </dsp:nvSpPr>
      <dsp:spPr>
        <a:xfrm>
          <a:off x="668000" y="805"/>
          <a:ext cx="2763453" cy="1658071"/>
        </a:xfrm>
        <a:prstGeom prst="rect">
          <a:avLst/>
        </a:prstGeom>
        <a:solidFill>
          <a:schemeClr val="tx2">
            <a:lumMod val="25000"/>
            <a:lumOff val="7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tr-TR" sz="1300" kern="1200" dirty="0"/>
        </a:p>
        <a:p>
          <a:pPr marL="0" lvl="0" indent="0" algn="ctr" defTabSz="577850">
            <a:lnSpc>
              <a:spcPct val="90000"/>
            </a:lnSpc>
            <a:spcBef>
              <a:spcPct val="0"/>
            </a:spcBef>
            <a:spcAft>
              <a:spcPct val="35000"/>
            </a:spcAft>
            <a:buNone/>
          </a:pPr>
          <a:endParaRPr lang="tr-TR" sz="1300" kern="1200" dirty="0"/>
        </a:p>
        <a:p>
          <a:pPr marL="0" lvl="0" indent="0" algn="ctr" defTabSz="577850">
            <a:lnSpc>
              <a:spcPct val="90000"/>
            </a:lnSpc>
            <a:spcBef>
              <a:spcPct val="0"/>
            </a:spcBef>
            <a:spcAft>
              <a:spcPct val="35000"/>
            </a:spcAft>
            <a:buNone/>
          </a:pPr>
          <a:r>
            <a:rPr lang="tr-TR" sz="1300" kern="1200" dirty="0"/>
            <a:t>1) </a:t>
          </a:r>
          <a:r>
            <a:rPr lang="tr-TR" sz="1300" b="1" kern="1200" dirty="0"/>
            <a:t>Sınırlar, çocukların çevresindekileri öğrenmelerine yardımcı olur.</a:t>
          </a:r>
        </a:p>
        <a:p>
          <a:pPr marL="0" lvl="0" indent="0" algn="ctr" defTabSz="577850">
            <a:lnSpc>
              <a:spcPct val="90000"/>
            </a:lnSpc>
            <a:spcBef>
              <a:spcPct val="0"/>
            </a:spcBef>
            <a:spcAft>
              <a:spcPct val="35000"/>
            </a:spcAft>
            <a:buNone/>
          </a:pPr>
          <a:endParaRPr lang="tr-TR" sz="1300" b="1" kern="1200" dirty="0"/>
        </a:p>
        <a:p>
          <a:pPr marL="0" lvl="0" indent="0" algn="ctr" defTabSz="577850">
            <a:lnSpc>
              <a:spcPct val="90000"/>
            </a:lnSpc>
            <a:spcBef>
              <a:spcPct val="0"/>
            </a:spcBef>
            <a:spcAft>
              <a:spcPct val="35000"/>
            </a:spcAft>
            <a:buNone/>
          </a:pPr>
          <a:endParaRPr lang="tr-TR" sz="1300" kern="1200" dirty="0"/>
        </a:p>
      </dsp:txBody>
      <dsp:txXfrm>
        <a:off x="668000" y="805"/>
        <a:ext cx="2763453" cy="1658071"/>
      </dsp:txXfrm>
    </dsp:sp>
    <dsp:sp modelId="{C1D30284-B057-41B9-9B0B-671EB8CCF386}">
      <dsp:nvSpPr>
        <dsp:cNvPr id="0" name=""/>
        <dsp:cNvSpPr/>
      </dsp:nvSpPr>
      <dsp:spPr>
        <a:xfrm>
          <a:off x="3707798" y="805"/>
          <a:ext cx="2763453" cy="1658071"/>
        </a:xfrm>
        <a:prstGeom prst="rect">
          <a:avLst/>
        </a:prstGeom>
        <a:gradFill rotWithShape="0">
          <a:gsLst>
            <a:gs pos="0">
              <a:schemeClr val="accent1">
                <a:hueOff val="0"/>
                <a:satOff val="0"/>
                <a:lumOff val="0"/>
                <a:alphaOff val="0"/>
                <a:tint val="67000"/>
                <a:satMod val="105000"/>
                <a:lumMod val="110000"/>
              </a:schemeClr>
            </a:gs>
            <a:gs pos="50000">
              <a:schemeClr val="accent1">
                <a:hueOff val="0"/>
                <a:satOff val="0"/>
                <a:lumOff val="0"/>
                <a:alphaOff val="0"/>
                <a:tint val="73000"/>
                <a:satMod val="103000"/>
                <a:lumMod val="105000"/>
              </a:schemeClr>
            </a:gs>
            <a:gs pos="100000">
              <a:schemeClr val="accent1">
                <a:hueOff val="0"/>
                <a:satOff val="0"/>
                <a:lumOff val="0"/>
                <a:alphaOff val="0"/>
                <a:tint val="81000"/>
                <a:satMod val="109000"/>
                <a:lumMod val="105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dirty="0"/>
            <a:t>2</a:t>
          </a:r>
          <a:r>
            <a:rPr lang="tr-TR" sz="1300" b="1" kern="1200" dirty="0"/>
            <a:t>) Sınırlar çevre tarafından beklenen davranışların tanımlanmasını sağlar.</a:t>
          </a:r>
        </a:p>
      </dsp:txBody>
      <dsp:txXfrm>
        <a:off x="3707798" y="805"/>
        <a:ext cx="2763453" cy="1658071"/>
      </dsp:txXfrm>
    </dsp:sp>
    <dsp:sp modelId="{2E6D0C95-A695-470D-9770-7066098464EB}">
      <dsp:nvSpPr>
        <dsp:cNvPr id="0" name=""/>
        <dsp:cNvSpPr/>
      </dsp:nvSpPr>
      <dsp:spPr>
        <a:xfrm>
          <a:off x="6747596" y="805"/>
          <a:ext cx="2763453" cy="1658071"/>
        </a:xfrm>
        <a:prstGeom prst="rect">
          <a:avLst/>
        </a:prstGeom>
        <a:solidFill>
          <a:schemeClr val="accent1">
            <a:lumMod val="40000"/>
            <a:lumOff val="6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dirty="0"/>
            <a:t>3</a:t>
          </a:r>
          <a:r>
            <a:rPr lang="tr-TR" sz="1300" b="1" kern="1200" dirty="0"/>
            <a:t>) Sınırlar, insanlarla olan ilişkileri belirler.</a:t>
          </a:r>
        </a:p>
      </dsp:txBody>
      <dsp:txXfrm>
        <a:off x="6747596" y="805"/>
        <a:ext cx="2763453" cy="1658071"/>
      </dsp:txXfrm>
    </dsp:sp>
    <dsp:sp modelId="{F7149F25-4747-4655-8451-90FDBA487C0C}">
      <dsp:nvSpPr>
        <dsp:cNvPr id="0" name=""/>
        <dsp:cNvSpPr/>
      </dsp:nvSpPr>
      <dsp:spPr>
        <a:xfrm>
          <a:off x="2187899" y="1935222"/>
          <a:ext cx="2763453" cy="1658071"/>
        </a:xfrm>
        <a:prstGeom prst="rect">
          <a:avLst/>
        </a:prstGeom>
        <a:solidFill>
          <a:schemeClr val="accent1">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dirty="0"/>
            <a:t>4) </a:t>
          </a:r>
          <a:r>
            <a:rPr lang="tr-TR" sz="1300" b="1" kern="1200" dirty="0"/>
            <a:t>Sınırlar, çocuğun gelişimini destekleyerek büyümesine yardımcı olur.</a:t>
          </a:r>
        </a:p>
      </dsp:txBody>
      <dsp:txXfrm>
        <a:off x="2187899" y="1935222"/>
        <a:ext cx="2763453" cy="1658071"/>
      </dsp:txXfrm>
    </dsp:sp>
    <dsp:sp modelId="{AA723400-0CD5-4BD0-BB66-1C5414B6295B}">
      <dsp:nvSpPr>
        <dsp:cNvPr id="0" name=""/>
        <dsp:cNvSpPr/>
      </dsp:nvSpPr>
      <dsp:spPr>
        <a:xfrm>
          <a:off x="5227697" y="1935222"/>
          <a:ext cx="2763453" cy="1658071"/>
        </a:xfrm>
        <a:prstGeom prst="rect">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tr-TR" sz="1300" kern="1200" dirty="0"/>
            <a:t>5</a:t>
          </a:r>
          <a:r>
            <a:rPr lang="tr-TR" sz="1300" b="1" kern="1200" dirty="0"/>
            <a:t>) Sınırlar çocuğun güvenliğini sağlar.</a:t>
          </a:r>
        </a:p>
      </dsp:txBody>
      <dsp:txXfrm>
        <a:off x="5227697" y="1935222"/>
        <a:ext cx="2763453" cy="16580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B5828C-C5BD-41A7-AD34-4A4FCFA9ACBA}">
      <dsp:nvSpPr>
        <dsp:cNvPr id="0" name=""/>
        <dsp:cNvSpPr/>
      </dsp:nvSpPr>
      <dsp:spPr>
        <a:xfrm>
          <a:off x="0" y="0"/>
          <a:ext cx="5551677" cy="859971"/>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dirty="0"/>
            <a:t>Çocuğunuzun yapması gerekenleri onun için sizin yapmanız.</a:t>
          </a:r>
        </a:p>
      </dsp:txBody>
      <dsp:txXfrm>
        <a:off x="25188" y="25188"/>
        <a:ext cx="4523084" cy="809595"/>
      </dsp:txXfrm>
    </dsp:sp>
    <dsp:sp modelId="{B2943FC0-D4F8-4C2A-8211-8803462B4FE9}">
      <dsp:nvSpPr>
        <dsp:cNvPr id="0" name=""/>
        <dsp:cNvSpPr/>
      </dsp:nvSpPr>
      <dsp:spPr>
        <a:xfrm>
          <a:off x="414573" y="979411"/>
          <a:ext cx="5551677" cy="859971"/>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dirty="0"/>
            <a:t>Çocuğunuzun yaptıklarını sürekli sorgulayıp yargılamak.</a:t>
          </a:r>
        </a:p>
      </dsp:txBody>
      <dsp:txXfrm>
        <a:off x="439761" y="1004599"/>
        <a:ext cx="4527746" cy="809595"/>
      </dsp:txXfrm>
    </dsp:sp>
    <dsp:sp modelId="{94F1FECE-558E-4650-AB19-462DB69E1652}">
      <dsp:nvSpPr>
        <dsp:cNvPr id="0" name=""/>
        <dsp:cNvSpPr/>
      </dsp:nvSpPr>
      <dsp:spPr>
        <a:xfrm>
          <a:off x="829146" y="1958823"/>
          <a:ext cx="5551677" cy="859971"/>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dirty="0"/>
            <a:t>Çocuğunuzu merkeze alıp kendinizi yok saymak.</a:t>
          </a:r>
        </a:p>
      </dsp:txBody>
      <dsp:txXfrm>
        <a:off x="854334" y="1984011"/>
        <a:ext cx="4527746" cy="809595"/>
      </dsp:txXfrm>
    </dsp:sp>
    <dsp:sp modelId="{D3021390-297A-48AB-90D2-6CED856337F9}">
      <dsp:nvSpPr>
        <dsp:cNvPr id="0" name=""/>
        <dsp:cNvSpPr/>
      </dsp:nvSpPr>
      <dsp:spPr>
        <a:xfrm>
          <a:off x="1243719" y="2938235"/>
          <a:ext cx="5551677" cy="859971"/>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dirty="0"/>
            <a:t>Çocuğunuzun duygularına gereğinden fazla tepki vermek</a:t>
          </a:r>
        </a:p>
      </dsp:txBody>
      <dsp:txXfrm>
        <a:off x="1268907" y="2963423"/>
        <a:ext cx="4527746" cy="809595"/>
      </dsp:txXfrm>
    </dsp:sp>
    <dsp:sp modelId="{C757D8E8-0146-4EC7-B058-B954A7204AA0}">
      <dsp:nvSpPr>
        <dsp:cNvPr id="0" name=""/>
        <dsp:cNvSpPr/>
      </dsp:nvSpPr>
      <dsp:spPr>
        <a:xfrm>
          <a:off x="1658293" y="3917647"/>
          <a:ext cx="5551677" cy="859971"/>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tr-TR" sz="2200" kern="1200" dirty="0"/>
            <a:t>Çocuğun duygularını sahiplenmek.</a:t>
          </a:r>
        </a:p>
      </dsp:txBody>
      <dsp:txXfrm>
        <a:off x="1683481" y="3942835"/>
        <a:ext cx="4527746" cy="809595"/>
      </dsp:txXfrm>
    </dsp:sp>
    <dsp:sp modelId="{EAF17B0A-B877-4BEA-B611-D481BAAAAA5E}">
      <dsp:nvSpPr>
        <dsp:cNvPr id="0" name=""/>
        <dsp:cNvSpPr/>
      </dsp:nvSpPr>
      <dsp:spPr>
        <a:xfrm>
          <a:off x="4992696" y="628256"/>
          <a:ext cx="558981" cy="55898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tr-TR" sz="2600" kern="1200"/>
        </a:p>
      </dsp:txBody>
      <dsp:txXfrm>
        <a:off x="5118467" y="628256"/>
        <a:ext cx="307439" cy="420633"/>
      </dsp:txXfrm>
    </dsp:sp>
    <dsp:sp modelId="{EEF769F2-965D-470A-BC36-519BCA36EE66}">
      <dsp:nvSpPr>
        <dsp:cNvPr id="0" name=""/>
        <dsp:cNvSpPr/>
      </dsp:nvSpPr>
      <dsp:spPr>
        <a:xfrm>
          <a:off x="5407269" y="1607668"/>
          <a:ext cx="558981" cy="55898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tr-TR" sz="2600" kern="1200"/>
        </a:p>
      </dsp:txBody>
      <dsp:txXfrm>
        <a:off x="5533040" y="1607668"/>
        <a:ext cx="307439" cy="420633"/>
      </dsp:txXfrm>
    </dsp:sp>
    <dsp:sp modelId="{2B7033BC-B1FA-4A55-B4D6-6DC23194784B}">
      <dsp:nvSpPr>
        <dsp:cNvPr id="0" name=""/>
        <dsp:cNvSpPr/>
      </dsp:nvSpPr>
      <dsp:spPr>
        <a:xfrm>
          <a:off x="5821842" y="2572747"/>
          <a:ext cx="558981" cy="55898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tr-TR" sz="2600" kern="1200"/>
        </a:p>
      </dsp:txBody>
      <dsp:txXfrm>
        <a:off x="5947613" y="2572747"/>
        <a:ext cx="307439" cy="420633"/>
      </dsp:txXfrm>
    </dsp:sp>
    <dsp:sp modelId="{67DEE9B7-EF97-4F8A-9544-A063879C56EE}">
      <dsp:nvSpPr>
        <dsp:cNvPr id="0" name=""/>
        <dsp:cNvSpPr/>
      </dsp:nvSpPr>
      <dsp:spPr>
        <a:xfrm>
          <a:off x="6236416" y="3561714"/>
          <a:ext cx="558981" cy="55898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tr-TR" sz="2600" kern="1200"/>
        </a:p>
      </dsp:txBody>
      <dsp:txXfrm>
        <a:off x="6362187" y="3561714"/>
        <a:ext cx="307439" cy="4206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5F2B9-C69C-4E58-B6B6-449B49FAD630}">
      <dsp:nvSpPr>
        <dsp:cNvPr id="0" name=""/>
        <dsp:cNvSpPr/>
      </dsp:nvSpPr>
      <dsp:spPr>
        <a:xfrm>
          <a:off x="4431106" y="2259692"/>
          <a:ext cx="445979" cy="1917712"/>
        </a:xfrm>
        <a:custGeom>
          <a:avLst/>
          <a:gdLst/>
          <a:ahLst/>
          <a:cxnLst/>
          <a:rect l="0" t="0" r="0" b="0"/>
          <a:pathLst>
            <a:path>
              <a:moveTo>
                <a:pt x="0" y="0"/>
              </a:moveTo>
              <a:lnTo>
                <a:pt x="222989" y="0"/>
              </a:lnTo>
              <a:lnTo>
                <a:pt x="222989" y="1917712"/>
              </a:lnTo>
              <a:lnTo>
                <a:pt x="445979" y="1917712"/>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1540ED-874A-48AA-886F-89FC55219B9F}">
      <dsp:nvSpPr>
        <dsp:cNvPr id="0" name=""/>
        <dsp:cNvSpPr/>
      </dsp:nvSpPr>
      <dsp:spPr>
        <a:xfrm>
          <a:off x="4431106" y="2259692"/>
          <a:ext cx="445979" cy="958856"/>
        </a:xfrm>
        <a:custGeom>
          <a:avLst/>
          <a:gdLst/>
          <a:ahLst/>
          <a:cxnLst/>
          <a:rect l="0" t="0" r="0" b="0"/>
          <a:pathLst>
            <a:path>
              <a:moveTo>
                <a:pt x="0" y="0"/>
              </a:moveTo>
              <a:lnTo>
                <a:pt x="222989" y="0"/>
              </a:lnTo>
              <a:lnTo>
                <a:pt x="222989" y="958856"/>
              </a:lnTo>
              <a:lnTo>
                <a:pt x="445979" y="958856"/>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C19117-4FEC-4B20-B6FF-8C1D4442F1BA}">
      <dsp:nvSpPr>
        <dsp:cNvPr id="0" name=""/>
        <dsp:cNvSpPr/>
      </dsp:nvSpPr>
      <dsp:spPr>
        <a:xfrm>
          <a:off x="4431106" y="2213972"/>
          <a:ext cx="445979" cy="91440"/>
        </a:xfrm>
        <a:custGeom>
          <a:avLst/>
          <a:gdLst/>
          <a:ahLst/>
          <a:cxnLst/>
          <a:rect l="0" t="0" r="0" b="0"/>
          <a:pathLst>
            <a:path>
              <a:moveTo>
                <a:pt x="0" y="45720"/>
              </a:moveTo>
              <a:lnTo>
                <a:pt x="445979" y="45720"/>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38EB8A-4921-4BEA-97D6-653250F6D6D0}">
      <dsp:nvSpPr>
        <dsp:cNvPr id="0" name=""/>
        <dsp:cNvSpPr/>
      </dsp:nvSpPr>
      <dsp:spPr>
        <a:xfrm>
          <a:off x="4431106" y="1300836"/>
          <a:ext cx="445979" cy="958856"/>
        </a:xfrm>
        <a:custGeom>
          <a:avLst/>
          <a:gdLst/>
          <a:ahLst/>
          <a:cxnLst/>
          <a:rect l="0" t="0" r="0" b="0"/>
          <a:pathLst>
            <a:path>
              <a:moveTo>
                <a:pt x="0" y="958856"/>
              </a:moveTo>
              <a:lnTo>
                <a:pt x="222989" y="958856"/>
              </a:lnTo>
              <a:lnTo>
                <a:pt x="222989" y="0"/>
              </a:lnTo>
              <a:lnTo>
                <a:pt x="445979" y="0"/>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EB1A0E-0768-46E6-8411-9B4BF5724D01}">
      <dsp:nvSpPr>
        <dsp:cNvPr id="0" name=""/>
        <dsp:cNvSpPr/>
      </dsp:nvSpPr>
      <dsp:spPr>
        <a:xfrm>
          <a:off x="4431106" y="341979"/>
          <a:ext cx="445979" cy="1917712"/>
        </a:xfrm>
        <a:custGeom>
          <a:avLst/>
          <a:gdLst/>
          <a:ahLst/>
          <a:cxnLst/>
          <a:rect l="0" t="0" r="0" b="0"/>
          <a:pathLst>
            <a:path>
              <a:moveTo>
                <a:pt x="0" y="1917712"/>
              </a:moveTo>
              <a:lnTo>
                <a:pt x="222989" y="1917712"/>
              </a:lnTo>
              <a:lnTo>
                <a:pt x="222989" y="0"/>
              </a:lnTo>
              <a:lnTo>
                <a:pt x="445979" y="0"/>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C941A2-9E1C-4CAD-9C5D-388352564134}">
      <dsp:nvSpPr>
        <dsp:cNvPr id="0" name=""/>
        <dsp:cNvSpPr/>
      </dsp:nvSpPr>
      <dsp:spPr>
        <a:xfrm>
          <a:off x="2201208" y="1919632"/>
          <a:ext cx="2229898" cy="680119"/>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Sınır koyma aşamaları</a:t>
          </a:r>
        </a:p>
      </dsp:txBody>
      <dsp:txXfrm>
        <a:off x="2201208" y="1919632"/>
        <a:ext cx="2229898" cy="680119"/>
      </dsp:txXfrm>
    </dsp:sp>
    <dsp:sp modelId="{BA3A4C5E-876D-4A00-9F8C-65C8ACC22732}">
      <dsp:nvSpPr>
        <dsp:cNvPr id="0" name=""/>
        <dsp:cNvSpPr/>
      </dsp:nvSpPr>
      <dsp:spPr>
        <a:xfrm>
          <a:off x="4877086" y="1920"/>
          <a:ext cx="2229898" cy="680119"/>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DAVRANIŞ TANIMLAMA</a:t>
          </a:r>
        </a:p>
      </dsp:txBody>
      <dsp:txXfrm>
        <a:off x="4877086" y="1920"/>
        <a:ext cx="2229898" cy="680119"/>
      </dsp:txXfrm>
    </dsp:sp>
    <dsp:sp modelId="{3E58E436-93E1-4030-B43F-1690FDE5FC81}">
      <dsp:nvSpPr>
        <dsp:cNvPr id="0" name=""/>
        <dsp:cNvSpPr/>
      </dsp:nvSpPr>
      <dsp:spPr>
        <a:xfrm>
          <a:off x="4877086" y="960776"/>
          <a:ext cx="2229898" cy="680119"/>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SINIRI İFADE ETME</a:t>
          </a:r>
        </a:p>
      </dsp:txBody>
      <dsp:txXfrm>
        <a:off x="4877086" y="960776"/>
        <a:ext cx="2229898" cy="680119"/>
      </dsp:txXfrm>
    </dsp:sp>
    <dsp:sp modelId="{6C82C2ED-DEF9-4CE0-8A7D-D859FAEC49E9}">
      <dsp:nvSpPr>
        <dsp:cNvPr id="0" name=""/>
        <dsp:cNvSpPr/>
      </dsp:nvSpPr>
      <dsp:spPr>
        <a:xfrm>
          <a:off x="4877086" y="1919632"/>
          <a:ext cx="2229898" cy="680119"/>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SEÇENEK SUNMA</a:t>
          </a:r>
        </a:p>
      </dsp:txBody>
      <dsp:txXfrm>
        <a:off x="4877086" y="1919632"/>
        <a:ext cx="2229898" cy="680119"/>
      </dsp:txXfrm>
    </dsp:sp>
    <dsp:sp modelId="{92821960-FD07-49C9-97AB-0F7D6E147094}">
      <dsp:nvSpPr>
        <dsp:cNvPr id="0" name=""/>
        <dsp:cNvSpPr/>
      </dsp:nvSpPr>
      <dsp:spPr>
        <a:xfrm>
          <a:off x="4877086" y="2878489"/>
          <a:ext cx="2229898" cy="680119"/>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FİNAL SEÇENEĞİ</a:t>
          </a:r>
        </a:p>
      </dsp:txBody>
      <dsp:txXfrm>
        <a:off x="4877086" y="2878489"/>
        <a:ext cx="2229898" cy="680119"/>
      </dsp:txXfrm>
    </dsp:sp>
    <dsp:sp modelId="{B7C65954-7B09-4D12-9577-97AFC75111D5}">
      <dsp:nvSpPr>
        <dsp:cNvPr id="0" name=""/>
        <dsp:cNvSpPr/>
      </dsp:nvSpPr>
      <dsp:spPr>
        <a:xfrm>
          <a:off x="4877086" y="3837345"/>
          <a:ext cx="2229898" cy="680119"/>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tr-TR" sz="2300" kern="1200" dirty="0"/>
            <a:t>KARARI UYGULAMA</a:t>
          </a:r>
        </a:p>
      </dsp:txBody>
      <dsp:txXfrm>
        <a:off x="4877086" y="3837345"/>
        <a:ext cx="2229898" cy="68011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2B2976B0-D476-144F-AD8D-1A241BD697AE}" type="datetimeFigureOut">
              <a:rPr lang="tr-TR" smtClean="0"/>
              <a:t>16.09.2024</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7DCA2B7-9C40-9A4B-B32F-88D52E24B0F3}"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49265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B2976B0-D476-144F-AD8D-1A241BD697AE}" type="datetimeFigureOut">
              <a:rPr lang="tr-TR" smtClean="0"/>
              <a:t>16.09.2024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7DCA2B7-9C40-9A4B-B32F-88D52E24B0F3}" type="slidenum">
              <a:rPr lang="tr-TR" smtClean="0"/>
              <a:t>‹#›</a:t>
            </a:fld>
            <a:endParaRPr lang="tr-TR"/>
          </a:p>
        </p:txBody>
      </p:sp>
    </p:spTree>
    <p:extLst>
      <p:ext uri="{BB962C8B-B14F-4D97-AF65-F5344CB8AC3E}">
        <p14:creationId xmlns:p14="http://schemas.microsoft.com/office/powerpoint/2010/main" val="812108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B2976B0-D476-144F-AD8D-1A241BD697AE}" type="datetimeFigureOut">
              <a:rPr lang="tr-TR" smtClean="0"/>
              <a:t>16.09.2024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7DCA2B7-9C40-9A4B-B32F-88D52E24B0F3}" type="slidenum">
              <a:rPr lang="tr-TR" smtClean="0"/>
              <a:t>‹#›</a:t>
            </a:fld>
            <a:endParaRPr lang="tr-TR"/>
          </a:p>
        </p:txBody>
      </p:sp>
    </p:spTree>
    <p:extLst>
      <p:ext uri="{BB962C8B-B14F-4D97-AF65-F5344CB8AC3E}">
        <p14:creationId xmlns:p14="http://schemas.microsoft.com/office/powerpoint/2010/main" val="204637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B2976B0-D476-144F-AD8D-1A241BD697AE}" type="datetimeFigureOut">
              <a:rPr lang="tr-TR" smtClean="0"/>
              <a:t>16.09.2024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7DCA2B7-9C40-9A4B-B32F-88D52E24B0F3}" type="slidenum">
              <a:rPr lang="tr-TR" smtClean="0"/>
              <a:t>‹#›</a:t>
            </a:fld>
            <a:endParaRPr lang="tr-TR"/>
          </a:p>
        </p:txBody>
      </p:sp>
    </p:spTree>
    <p:extLst>
      <p:ext uri="{BB962C8B-B14F-4D97-AF65-F5344CB8AC3E}">
        <p14:creationId xmlns:p14="http://schemas.microsoft.com/office/powerpoint/2010/main" val="26563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2B2976B0-D476-144F-AD8D-1A241BD697AE}" type="datetimeFigureOut">
              <a:rPr lang="tr-TR" smtClean="0"/>
              <a:t>16.09.2024</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7DCA2B7-9C40-9A4B-B32F-88D52E24B0F3}"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83616238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B2976B0-D476-144F-AD8D-1A241BD697AE}" type="datetimeFigureOut">
              <a:rPr lang="tr-TR" smtClean="0"/>
              <a:t>16.09.2024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7DCA2B7-9C40-9A4B-B32F-88D52E24B0F3}" type="slidenum">
              <a:rPr lang="tr-TR" smtClean="0"/>
              <a:t>‹#›</a:t>
            </a:fld>
            <a:endParaRPr lang="tr-TR"/>
          </a:p>
        </p:txBody>
      </p:sp>
    </p:spTree>
    <p:extLst>
      <p:ext uri="{BB962C8B-B14F-4D97-AF65-F5344CB8AC3E}">
        <p14:creationId xmlns:p14="http://schemas.microsoft.com/office/powerpoint/2010/main" val="10051751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B2976B0-D476-144F-AD8D-1A241BD697AE}" type="datetimeFigureOut">
              <a:rPr lang="tr-TR" smtClean="0"/>
              <a:t>16.09.2024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7DCA2B7-9C40-9A4B-B32F-88D52E24B0F3}" type="slidenum">
              <a:rPr lang="tr-TR" smtClean="0"/>
              <a:t>‹#›</a:t>
            </a:fld>
            <a:endParaRPr lang="tr-TR"/>
          </a:p>
        </p:txBody>
      </p:sp>
    </p:spTree>
    <p:extLst>
      <p:ext uri="{BB962C8B-B14F-4D97-AF65-F5344CB8AC3E}">
        <p14:creationId xmlns:p14="http://schemas.microsoft.com/office/powerpoint/2010/main" val="36427222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B2976B0-D476-144F-AD8D-1A241BD697AE}" type="datetimeFigureOut">
              <a:rPr lang="tr-TR" smtClean="0"/>
              <a:t>16.09.2024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7DCA2B7-9C40-9A4B-B32F-88D52E24B0F3}" type="slidenum">
              <a:rPr lang="tr-TR" smtClean="0"/>
              <a:t>‹#›</a:t>
            </a:fld>
            <a:endParaRPr lang="tr-TR"/>
          </a:p>
        </p:txBody>
      </p:sp>
    </p:spTree>
    <p:extLst>
      <p:ext uri="{BB962C8B-B14F-4D97-AF65-F5344CB8AC3E}">
        <p14:creationId xmlns:p14="http://schemas.microsoft.com/office/powerpoint/2010/main" val="4137053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2976B0-D476-144F-AD8D-1A241BD697AE}" type="datetimeFigureOut">
              <a:rPr lang="tr-TR" smtClean="0"/>
              <a:t>16.09.2024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7DCA2B7-9C40-9A4B-B32F-88D52E24B0F3}" type="slidenum">
              <a:rPr lang="tr-TR" smtClean="0"/>
              <a:t>‹#›</a:t>
            </a:fld>
            <a:endParaRPr lang="tr-TR"/>
          </a:p>
        </p:txBody>
      </p:sp>
    </p:spTree>
    <p:extLst>
      <p:ext uri="{BB962C8B-B14F-4D97-AF65-F5344CB8AC3E}">
        <p14:creationId xmlns:p14="http://schemas.microsoft.com/office/powerpoint/2010/main" val="3722372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2B2976B0-D476-144F-AD8D-1A241BD697AE}" type="datetimeFigureOut">
              <a:rPr lang="tr-TR" smtClean="0"/>
              <a:t>16.09.2024</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47DCA2B7-9C40-9A4B-B32F-88D52E24B0F3}"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9028588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2B2976B0-D476-144F-AD8D-1A241BD697AE}" type="datetimeFigureOut">
              <a:rPr lang="tr-TR" smtClean="0"/>
              <a:t>16.09.2024</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47DCA2B7-9C40-9A4B-B32F-88D52E24B0F3}" type="slidenum">
              <a:rPr lang="tr-TR" smtClean="0"/>
              <a:t>‹#›</a:t>
            </a:fld>
            <a:endParaRPr lang="tr-TR"/>
          </a:p>
        </p:txBody>
      </p:sp>
    </p:spTree>
    <p:extLst>
      <p:ext uri="{BB962C8B-B14F-4D97-AF65-F5344CB8AC3E}">
        <p14:creationId xmlns:p14="http://schemas.microsoft.com/office/powerpoint/2010/main" val="1166629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2B2976B0-D476-144F-AD8D-1A241BD697AE}" type="datetimeFigureOut">
              <a:rPr lang="tr-TR" smtClean="0"/>
              <a:t>16.09.2024</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7DCA2B7-9C40-9A4B-B32F-88D52E24B0F3}"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0479167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6D7BE-850B-814F-09F3-4460CBB6049D}"/>
              </a:ext>
            </a:extLst>
          </p:cNvPr>
          <p:cNvSpPr>
            <a:spLocks noGrp="1"/>
          </p:cNvSpPr>
          <p:nvPr>
            <p:ph type="ctrTitle"/>
          </p:nvPr>
        </p:nvSpPr>
        <p:spPr>
          <a:xfrm>
            <a:off x="1431472" y="134258"/>
            <a:ext cx="9144000" cy="2387600"/>
          </a:xfrm>
        </p:spPr>
        <p:txBody>
          <a:bodyPr/>
          <a:lstStyle/>
          <a:p>
            <a:r>
              <a:rPr lang="tr-TR" dirty="0"/>
              <a:t>SINIR KOYMA</a:t>
            </a:r>
          </a:p>
        </p:txBody>
      </p:sp>
      <p:sp>
        <p:nvSpPr>
          <p:cNvPr id="3" name="Alt Başlık 2">
            <a:extLst>
              <a:ext uri="{FF2B5EF4-FFF2-40B4-BE49-F238E27FC236}">
                <a16:creationId xmlns:a16="http://schemas.microsoft.com/office/drawing/2014/main" id="{A1CA018D-3AD6-9466-68B6-3984543A17CE}"/>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C13EE008-AF89-C598-4224-D829932461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2830286"/>
            <a:ext cx="9459686" cy="355962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Resim 5">
            <a:extLst>
              <a:ext uri="{FF2B5EF4-FFF2-40B4-BE49-F238E27FC236}">
                <a16:creationId xmlns:a16="http://schemas.microsoft.com/office/drawing/2014/main" id="{820823AB-32C3-2ADA-E8AC-363489313F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353" y="134259"/>
            <a:ext cx="1505479" cy="1259536"/>
          </a:xfrm>
          <a:prstGeom prst="ellipse">
            <a:avLst/>
          </a:prstGeom>
          <a:ln w="63500" cap="rnd">
            <a:solidFill>
              <a:schemeClr val="bg1"/>
            </a:solidFill>
          </a:ln>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779422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58CD3B-4F7E-8DAE-E7B2-8813FB81E3B1}"/>
              </a:ext>
            </a:extLst>
          </p:cNvPr>
          <p:cNvSpPr>
            <a:spLocks noGrp="1"/>
          </p:cNvSpPr>
          <p:nvPr>
            <p:ph type="title"/>
          </p:nvPr>
        </p:nvSpPr>
        <p:spPr/>
        <p:txBody>
          <a:bodyPr/>
          <a:lstStyle/>
          <a:p>
            <a:r>
              <a:rPr lang="tr-TR" dirty="0"/>
              <a:t>Sınır koyma aşamaları</a:t>
            </a:r>
          </a:p>
        </p:txBody>
      </p:sp>
      <p:graphicFrame>
        <p:nvGraphicFramePr>
          <p:cNvPr id="4" name="İçerik Yer Tutucusu 3">
            <a:extLst>
              <a:ext uri="{FF2B5EF4-FFF2-40B4-BE49-F238E27FC236}">
                <a16:creationId xmlns:a16="http://schemas.microsoft.com/office/drawing/2014/main" id="{8BDA8A9D-801E-3CBE-C4F5-C37DB361AC35}"/>
              </a:ext>
            </a:extLst>
          </p:cNvPr>
          <p:cNvGraphicFramePr>
            <a:graphicFrameLocks noGrp="1"/>
          </p:cNvGraphicFramePr>
          <p:nvPr>
            <p:ph idx="1"/>
            <p:extLst>
              <p:ext uri="{D42A27DB-BD31-4B8C-83A1-F6EECF244321}">
                <p14:modId xmlns:p14="http://schemas.microsoft.com/office/powerpoint/2010/main" val="326101080"/>
              </p:ext>
            </p:extLst>
          </p:nvPr>
        </p:nvGraphicFramePr>
        <p:xfrm>
          <a:off x="1250950" y="1360714"/>
          <a:ext cx="9308193" cy="45193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4879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BA8C2F-8385-4E19-F575-D3BC74CDE9DC}"/>
              </a:ext>
            </a:extLst>
          </p:cNvPr>
          <p:cNvSpPr>
            <a:spLocks noGrp="1"/>
          </p:cNvSpPr>
          <p:nvPr>
            <p:ph type="title"/>
          </p:nvPr>
        </p:nvSpPr>
        <p:spPr/>
        <p:txBody>
          <a:bodyPr/>
          <a:lstStyle/>
          <a:p>
            <a:r>
              <a:rPr lang="tr-TR" dirty="0"/>
              <a:t>Sınır koyma aşamaları</a:t>
            </a:r>
          </a:p>
        </p:txBody>
      </p:sp>
      <p:sp>
        <p:nvSpPr>
          <p:cNvPr id="7" name="İçerik Yer Tutucusu 6">
            <a:extLst>
              <a:ext uri="{FF2B5EF4-FFF2-40B4-BE49-F238E27FC236}">
                <a16:creationId xmlns:a16="http://schemas.microsoft.com/office/drawing/2014/main" id="{4309FA79-2020-284F-088F-B28B232E3DC7}"/>
              </a:ext>
            </a:extLst>
          </p:cNvPr>
          <p:cNvSpPr>
            <a:spLocks noGrp="1"/>
          </p:cNvSpPr>
          <p:nvPr>
            <p:ph idx="1"/>
          </p:nvPr>
        </p:nvSpPr>
        <p:spPr/>
        <p:txBody>
          <a:bodyPr>
            <a:normAutofit/>
          </a:bodyPr>
          <a:lstStyle/>
          <a:p>
            <a:pPr marL="0" lvl="0" indent="0" fontAlgn="base">
              <a:lnSpc>
                <a:spcPct val="90000"/>
              </a:lnSpc>
              <a:buNone/>
              <a:tabLst>
                <a:tab pos="457200" algn="l"/>
              </a:tabLst>
            </a:pPr>
            <a:r>
              <a:rPr lang="tr-TR" sz="1800" dirty="0">
                <a:solidFill>
                  <a:srgbClr val="ED7D31"/>
                </a:solidFill>
                <a:effectLst/>
                <a:latin typeface="Arial Black" panose="020B0A04020102020204" pitchFamily="34" charset="0"/>
                <a:ea typeface="Times New Roman" panose="02020603050405020304" pitchFamily="18" charset="0"/>
                <a:cs typeface="Times New Roman" panose="02020603050405020304" pitchFamily="18" charset="0"/>
              </a:rPr>
              <a:t>Davranışı Tanımlama:</a:t>
            </a: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 </a:t>
            </a:r>
          </a:p>
          <a:p>
            <a:pPr lvl="0" fontAlgn="base">
              <a:lnSpc>
                <a:spcPct val="90000"/>
              </a:lnSpc>
              <a:buFont typeface="Wingdings" panose="05000000000000000000" pitchFamily="2" charset="2"/>
              <a:buChar char="Ø"/>
              <a:tabLst>
                <a:tab pos="457200" algn="l"/>
              </a:tabLst>
            </a:pP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Çocuğun anlaşıldığını belli etmek ve hangi davranışından dolayı uyarıldığını netleştirmek amacıyla yapılır.</a:t>
            </a:r>
            <a:endParaRPr lang="tr-TR" sz="1800" dirty="0">
              <a:effectLst/>
              <a:latin typeface="Arial Black" panose="020B0A04020102020204" pitchFamily="34" charset="0"/>
              <a:ea typeface="Times New Roman" panose="02020603050405020304" pitchFamily="18" charset="0"/>
            </a:endParaRPr>
          </a:p>
          <a:p>
            <a:pPr lvl="0" fontAlgn="base">
              <a:lnSpc>
                <a:spcPct val="90000"/>
              </a:lnSpc>
              <a:buFont typeface="Wingdings" panose="05000000000000000000" pitchFamily="2" charset="2"/>
              <a:buChar char="Ø"/>
              <a:tabLst>
                <a:tab pos="457200" algn="l"/>
              </a:tabLst>
            </a:pP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Somut ve kısa cümlelerle görülen davranış söylenir, tahmin ve yorum yapmaktan kaçınılır.</a:t>
            </a:r>
            <a:endParaRPr lang="tr-TR" sz="1800" dirty="0">
              <a:effectLst/>
              <a:latin typeface="Arial Black" panose="020B0A04020102020204" pitchFamily="34" charset="0"/>
              <a:ea typeface="Times New Roman" panose="02020603050405020304" pitchFamily="18" charset="0"/>
            </a:endParaRPr>
          </a:p>
          <a:p>
            <a:pPr fontAlgn="base">
              <a:lnSpc>
                <a:spcPct val="90000"/>
              </a:lnSpc>
              <a:buFont typeface="Wingdings" panose="05000000000000000000" pitchFamily="2" charset="2"/>
              <a:buChar char="Ø"/>
              <a:tabLst>
                <a:tab pos="457200" algn="l"/>
              </a:tabLst>
            </a:pP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Çocuğun davranışları, sözleri, duyguları yansıtılır.</a:t>
            </a:r>
            <a:endParaRPr lang="tr-TR" sz="1800" dirty="0">
              <a:effectLst/>
              <a:latin typeface="Arial Black" panose="020B0A04020102020204" pitchFamily="34" charset="0"/>
              <a:ea typeface="Times New Roman" panose="02020603050405020304" pitchFamily="18" charset="0"/>
            </a:endParaRPr>
          </a:p>
          <a:p>
            <a:pPr marL="0" indent="0">
              <a:buNone/>
            </a:pPr>
            <a:r>
              <a:rPr lang="tr-TR" sz="1800" kern="0" dirty="0">
                <a:solidFill>
                  <a:srgbClr val="ED7D31"/>
                </a:solidFill>
                <a:effectLst/>
                <a:latin typeface="Arial Black" panose="020B0A04020102020204" pitchFamily="34" charset="0"/>
                <a:ea typeface="Times New Roman" panose="02020603050405020304" pitchFamily="18" charset="0"/>
                <a:cs typeface="Times New Roman" panose="02020603050405020304" pitchFamily="18" charset="0"/>
              </a:rPr>
              <a:t>Sınırı İfade Etme:</a:t>
            </a:r>
            <a:r>
              <a:rPr lang="tr-TR" sz="1800" kern="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 </a:t>
            </a:r>
          </a:p>
          <a:p>
            <a:pPr lvl="0" fontAlgn="base">
              <a:lnSpc>
                <a:spcPct val="90000"/>
              </a:lnSpc>
              <a:spcAft>
                <a:spcPts val="800"/>
              </a:spcAft>
              <a:buFont typeface="Wingdings" panose="05000000000000000000" pitchFamily="2" charset="2"/>
              <a:buChar char="Ø"/>
              <a:tabLst>
                <a:tab pos="457200" algn="l"/>
              </a:tabLst>
            </a:pPr>
            <a:r>
              <a:rPr lang="tr-TR" sz="1800" kern="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 Kural çocuğa net ve açık şekilde söylenir. Ses tonunun sakin olmasına dikkat edilir.</a:t>
            </a:r>
            <a:endParaRPr lang="tr-TR"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lvl="0" fontAlgn="base">
              <a:lnSpc>
                <a:spcPct val="90000"/>
              </a:lnSpc>
              <a:spcAft>
                <a:spcPts val="800"/>
              </a:spcAft>
              <a:buFont typeface="Wingdings" panose="05000000000000000000" pitchFamily="2" charset="2"/>
              <a:buChar char="Ø"/>
              <a:tabLst>
                <a:tab pos="457200" algn="l"/>
              </a:tabLst>
            </a:pPr>
            <a:r>
              <a:rPr lang="tr-TR" sz="1800" i="1" kern="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Sınırları açıklarken BİZ denilmesi sınırların herkes için olduğunu daha rahat kavramasını sağlar. </a:t>
            </a:r>
            <a:endParaRPr lang="tr-TR" dirty="0"/>
          </a:p>
        </p:txBody>
      </p:sp>
    </p:spTree>
    <p:extLst>
      <p:ext uri="{BB962C8B-B14F-4D97-AF65-F5344CB8AC3E}">
        <p14:creationId xmlns:p14="http://schemas.microsoft.com/office/powerpoint/2010/main" val="1530612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2EA04F-F750-51AE-B4EB-344BFB4E6462}"/>
              </a:ext>
            </a:extLst>
          </p:cNvPr>
          <p:cNvSpPr>
            <a:spLocks noGrp="1"/>
          </p:cNvSpPr>
          <p:nvPr>
            <p:ph type="title"/>
          </p:nvPr>
        </p:nvSpPr>
        <p:spPr/>
        <p:txBody>
          <a:bodyPr/>
          <a:lstStyle/>
          <a:p>
            <a:r>
              <a:rPr lang="tr-TR" dirty="0"/>
              <a:t>Sınır koyma aşamaları</a:t>
            </a:r>
          </a:p>
        </p:txBody>
      </p:sp>
      <p:sp>
        <p:nvSpPr>
          <p:cNvPr id="3" name="İçerik Yer Tutucusu 2">
            <a:extLst>
              <a:ext uri="{FF2B5EF4-FFF2-40B4-BE49-F238E27FC236}">
                <a16:creationId xmlns:a16="http://schemas.microsoft.com/office/drawing/2014/main" id="{5B9F4330-D4A5-52BB-9D9B-6880058BE7D3}"/>
              </a:ext>
            </a:extLst>
          </p:cNvPr>
          <p:cNvSpPr>
            <a:spLocks noGrp="1"/>
          </p:cNvSpPr>
          <p:nvPr>
            <p:ph idx="1"/>
          </p:nvPr>
        </p:nvSpPr>
        <p:spPr/>
        <p:txBody>
          <a:bodyPr/>
          <a:lstStyle/>
          <a:p>
            <a:pPr marL="0" indent="0">
              <a:buNone/>
            </a:pPr>
            <a:r>
              <a:rPr lang="tr-TR" sz="1800" dirty="0">
                <a:solidFill>
                  <a:srgbClr val="ED7D31"/>
                </a:solidFill>
                <a:effectLst/>
                <a:latin typeface="Arial Black" panose="020B0A04020102020204" pitchFamily="34" charset="0"/>
                <a:ea typeface="Times New Roman" panose="02020603050405020304" pitchFamily="18" charset="0"/>
                <a:cs typeface="Times New Roman" panose="02020603050405020304" pitchFamily="18" charset="0"/>
              </a:rPr>
              <a:t>Seçenek Sunma:</a:t>
            </a: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  </a:t>
            </a:r>
          </a:p>
          <a:p>
            <a:pPr marL="0" indent="0">
              <a:buNone/>
            </a:pP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Yeni bir davranış seçeneği verilir. Verilen seçenek;</a:t>
            </a:r>
            <a:endParaRPr lang="tr-TR" sz="1800" dirty="0">
              <a:effectLst/>
              <a:latin typeface="Arial Black" panose="020B0A04020102020204" pitchFamily="34" charset="0"/>
              <a:ea typeface="Times New Roman" panose="02020603050405020304" pitchFamily="18" charset="0"/>
            </a:endParaRPr>
          </a:p>
          <a:p>
            <a:pPr marL="342900" lvl="0" indent="-342900" fontAlgn="base">
              <a:buFont typeface="Wingdings" panose="05000000000000000000" pitchFamily="2" charset="2"/>
              <a:buChar char=""/>
              <a:tabLst>
                <a:tab pos="457200" algn="l"/>
              </a:tabLst>
            </a:pP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Mantıklı</a:t>
            </a:r>
            <a:endParaRPr lang="tr-TR" sz="1800" dirty="0">
              <a:effectLst/>
              <a:latin typeface="Arial Black" panose="020B0A04020102020204" pitchFamily="34" charset="0"/>
              <a:ea typeface="Times New Roman" panose="02020603050405020304" pitchFamily="18" charset="0"/>
            </a:endParaRPr>
          </a:p>
          <a:p>
            <a:pPr marL="342900" lvl="0" indent="-342900" fontAlgn="base">
              <a:buFont typeface="Wingdings" panose="05000000000000000000" pitchFamily="2" charset="2"/>
              <a:buChar char=""/>
              <a:tabLst>
                <a:tab pos="457200" algn="l"/>
              </a:tabLst>
            </a:pP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Ceza anlamı olmayan</a:t>
            </a:r>
            <a:endParaRPr lang="tr-TR" sz="1800" dirty="0">
              <a:effectLst/>
              <a:latin typeface="Arial Black" panose="020B0A04020102020204" pitchFamily="34" charset="0"/>
              <a:ea typeface="Times New Roman" panose="02020603050405020304" pitchFamily="18" charset="0"/>
            </a:endParaRPr>
          </a:p>
          <a:p>
            <a:pPr marL="342900" lvl="0" indent="-342900" fontAlgn="base">
              <a:buFont typeface="Wingdings" panose="05000000000000000000" pitchFamily="2" charset="2"/>
              <a:buChar char=""/>
              <a:tabLst>
                <a:tab pos="457200" algn="l"/>
              </a:tabLst>
            </a:pP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Kabul edilebilir</a:t>
            </a:r>
            <a:endParaRPr lang="tr-TR" sz="1800" dirty="0">
              <a:effectLst/>
              <a:latin typeface="Arial Black" panose="020B0A04020102020204" pitchFamily="34" charset="0"/>
              <a:ea typeface="Times New Roman" panose="02020603050405020304" pitchFamily="18" charset="0"/>
            </a:endParaRPr>
          </a:p>
          <a:p>
            <a:pPr marL="342900" lvl="0" indent="-342900" fontAlgn="base">
              <a:buFont typeface="Wingdings" panose="05000000000000000000" pitchFamily="2" charset="2"/>
              <a:buChar char=""/>
              <a:tabLst>
                <a:tab pos="457200" algn="l"/>
              </a:tabLst>
            </a:pP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Olumlu cümlelerle ifade edilmiş</a:t>
            </a:r>
            <a:endParaRPr lang="tr-TR" sz="1800" dirty="0">
              <a:effectLst/>
              <a:latin typeface="Arial Black" panose="020B0A04020102020204" pitchFamily="34" charset="0"/>
              <a:ea typeface="Times New Roman" panose="02020603050405020304" pitchFamily="18" charset="0"/>
            </a:endParaRPr>
          </a:p>
          <a:p>
            <a:pPr marL="342900" lvl="0" indent="-342900" fontAlgn="base">
              <a:buFont typeface="Wingdings" panose="05000000000000000000" pitchFamily="2" charset="2"/>
              <a:buChar char=""/>
              <a:tabLst>
                <a:tab pos="457200" algn="l"/>
              </a:tabLst>
            </a:pPr>
            <a:r>
              <a:rPr lang="tr-TR" sz="180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Doğal olmalıdır.</a:t>
            </a:r>
            <a:endParaRPr lang="tr-TR" sz="1800" dirty="0">
              <a:effectLst/>
              <a:latin typeface="Arial Black" panose="020B0A04020102020204" pitchFamily="34" charset="0"/>
              <a:ea typeface="Times New Roman" panose="02020603050405020304" pitchFamily="18" charset="0"/>
            </a:endParaRPr>
          </a:p>
          <a:p>
            <a:pPr marL="457200" lvl="1" indent="0">
              <a:buNone/>
            </a:pPr>
            <a:endParaRPr lang="tr-TR" sz="1600" dirty="0">
              <a:effectLst/>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844571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012C24-B5D1-0868-AE80-5DC208A4F523}"/>
              </a:ext>
            </a:extLst>
          </p:cNvPr>
          <p:cNvSpPr>
            <a:spLocks noGrp="1"/>
          </p:cNvSpPr>
          <p:nvPr>
            <p:ph type="title"/>
          </p:nvPr>
        </p:nvSpPr>
        <p:spPr>
          <a:xfrm>
            <a:off x="1251678" y="600098"/>
            <a:ext cx="9291047" cy="227216"/>
          </a:xfrm>
        </p:spPr>
        <p:txBody>
          <a:bodyPr>
            <a:normAutofit fontScale="90000"/>
          </a:bodyPr>
          <a:lstStyle/>
          <a:p>
            <a:r>
              <a:rPr lang="tr-TR" dirty="0"/>
              <a:t>Sınır koyma aşamaları</a:t>
            </a:r>
          </a:p>
        </p:txBody>
      </p:sp>
      <p:sp>
        <p:nvSpPr>
          <p:cNvPr id="3" name="İçerik Yer Tutucusu 2">
            <a:extLst>
              <a:ext uri="{FF2B5EF4-FFF2-40B4-BE49-F238E27FC236}">
                <a16:creationId xmlns:a16="http://schemas.microsoft.com/office/drawing/2014/main" id="{5FFEF4B3-E770-4B30-953F-B677DCF72623}"/>
              </a:ext>
            </a:extLst>
          </p:cNvPr>
          <p:cNvSpPr>
            <a:spLocks noGrp="1"/>
          </p:cNvSpPr>
          <p:nvPr>
            <p:ph idx="1"/>
          </p:nvPr>
        </p:nvSpPr>
        <p:spPr/>
        <p:txBody>
          <a:bodyPr/>
          <a:lstStyle/>
          <a:p>
            <a:pPr marL="0" indent="0">
              <a:buNone/>
            </a:pPr>
            <a:r>
              <a:rPr lang="tr-TR" sz="1800" kern="0" dirty="0">
                <a:solidFill>
                  <a:srgbClr val="ED7D31"/>
                </a:solidFill>
                <a:effectLst/>
                <a:latin typeface="Arial Black" panose="020B0A04020102020204" pitchFamily="34" charset="0"/>
                <a:ea typeface="Times New Roman" panose="02020603050405020304" pitchFamily="18" charset="0"/>
                <a:cs typeface="Times New Roman" panose="02020603050405020304" pitchFamily="18" charset="0"/>
              </a:rPr>
              <a:t>Final Seçeneği/Yoksunluk Verme:</a:t>
            </a:r>
          </a:p>
          <a:p>
            <a:pPr marL="0" indent="0">
              <a:buNone/>
            </a:pPr>
            <a:r>
              <a:rPr lang="tr-TR" sz="1800" kern="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Eğer daha önce uyarı yapıldıysa ve çocuk sınıra uymamaya devam ediyorsa uygulanır.</a:t>
            </a:r>
            <a:endParaRPr lang="tr-TR"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marL="0" indent="0">
              <a:buNone/>
            </a:pPr>
            <a:r>
              <a:rPr lang="tr-TR" sz="1800" kern="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Sınırlara uyma ya da uymama çocuğun kendi kararı olacaktır</a:t>
            </a:r>
            <a:endParaRPr lang="tr-TR"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marL="0" indent="0">
              <a:buNone/>
            </a:pPr>
            <a:r>
              <a:rPr lang="tr-TR" sz="1800" kern="0" dirty="0">
                <a:solidFill>
                  <a:srgbClr val="ED7D31"/>
                </a:solidFill>
                <a:effectLst/>
                <a:latin typeface="Arial Black" panose="020B0A04020102020204" pitchFamily="34" charset="0"/>
                <a:ea typeface="Times New Roman" panose="02020603050405020304" pitchFamily="18" charset="0"/>
                <a:cs typeface="Times New Roman" panose="02020603050405020304" pitchFamily="18" charset="0"/>
              </a:rPr>
              <a:t>Kararı Uygulama:</a:t>
            </a:r>
            <a:r>
              <a:rPr lang="tr-TR" sz="1800" kern="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 </a:t>
            </a:r>
          </a:p>
          <a:p>
            <a:pPr marL="0" lvl="0" indent="0" fontAlgn="base">
              <a:lnSpc>
                <a:spcPct val="90000"/>
              </a:lnSpc>
              <a:spcAft>
                <a:spcPts val="800"/>
              </a:spcAft>
              <a:buNone/>
              <a:tabLst>
                <a:tab pos="457200" algn="l"/>
              </a:tabLst>
            </a:pPr>
            <a:r>
              <a:rPr lang="tr-TR" sz="1800" kern="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Çocuk sınıra uymamaya devam ediyorsa hemen sonuçlarına katlanması sağlanmalıdır. </a:t>
            </a:r>
            <a:endParaRPr lang="tr-TR"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tr-TR" sz="1800" kern="0" dirty="0">
                <a:solidFill>
                  <a:srgbClr val="000000"/>
                </a:solidFill>
                <a:effectLst/>
                <a:latin typeface="Arial Black" panose="020B0A04020102020204" pitchFamily="34" charset="0"/>
                <a:ea typeface="Times New Roman" panose="02020603050405020304" pitchFamily="18" charset="0"/>
                <a:cs typeface="Times New Roman" panose="02020603050405020304" pitchFamily="18" charset="0"/>
              </a:rPr>
              <a:t>Nazik, sevecen ve kararlı olunmalıdır</a:t>
            </a:r>
            <a:endParaRPr lang="tr-TR"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104285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52C26D-33FB-581E-1798-45EF6FB540EC}"/>
              </a:ext>
            </a:extLst>
          </p:cNvPr>
          <p:cNvSpPr>
            <a:spLocks noGrp="1"/>
          </p:cNvSpPr>
          <p:nvPr>
            <p:ph type="title"/>
          </p:nvPr>
        </p:nvSpPr>
        <p:spPr/>
        <p:txBody>
          <a:bodyPr/>
          <a:lstStyle/>
          <a:p>
            <a:r>
              <a:rPr lang="tr-TR" dirty="0">
                <a:solidFill>
                  <a:srgbClr val="FF0000"/>
                </a:solidFill>
              </a:rPr>
              <a:t>Örnek: </a:t>
            </a:r>
            <a:r>
              <a:rPr lang="tr-TR" dirty="0"/>
              <a:t>YAPBOZ PARÇALARINI ATMAK</a:t>
            </a:r>
          </a:p>
        </p:txBody>
      </p:sp>
      <p:sp>
        <p:nvSpPr>
          <p:cNvPr id="3" name="İçerik Yer Tutucusu 2">
            <a:extLst>
              <a:ext uri="{FF2B5EF4-FFF2-40B4-BE49-F238E27FC236}">
                <a16:creationId xmlns:a16="http://schemas.microsoft.com/office/drawing/2014/main" id="{E3472097-3148-F290-99FD-F551F3166BDD}"/>
              </a:ext>
            </a:extLst>
          </p:cNvPr>
          <p:cNvSpPr>
            <a:spLocks noGrp="1"/>
          </p:cNvSpPr>
          <p:nvPr>
            <p:ph idx="1"/>
          </p:nvPr>
        </p:nvSpPr>
        <p:spPr>
          <a:xfrm>
            <a:off x="1251678" y="2286001"/>
            <a:ext cx="10178322" cy="4408713"/>
          </a:xfrm>
        </p:spPr>
        <p:txBody>
          <a:bodyPr/>
          <a:lstStyle/>
          <a:p>
            <a:r>
              <a:rPr lang="tr-TR" dirty="0">
                <a:solidFill>
                  <a:srgbClr val="FF0000"/>
                </a:solidFill>
              </a:rPr>
              <a:t>1. AŞAMA – Davranış Tanımlama:  </a:t>
            </a:r>
          </a:p>
          <a:p>
            <a:r>
              <a:rPr lang="tr-TR" dirty="0" err="1">
                <a:solidFill>
                  <a:schemeClr val="tx1"/>
                </a:solidFill>
              </a:rPr>
              <a:t>Selinciğim</a:t>
            </a:r>
            <a:r>
              <a:rPr lang="tr-TR" dirty="0">
                <a:solidFill>
                  <a:schemeClr val="tx1"/>
                </a:solidFill>
              </a:rPr>
              <a:t> yapboz parçalarını yapboz tahtasından alıp dışarı atmak galiba hoşuna gitti.</a:t>
            </a:r>
          </a:p>
          <a:p>
            <a:r>
              <a:rPr lang="tr-TR" dirty="0">
                <a:solidFill>
                  <a:srgbClr val="FF0000"/>
                </a:solidFill>
              </a:rPr>
              <a:t>2. AŞAMA – Sınırı İfade Etme: </a:t>
            </a:r>
          </a:p>
          <a:p>
            <a:r>
              <a:rPr lang="tr-TR" dirty="0">
                <a:solidFill>
                  <a:schemeClr val="tx1"/>
                </a:solidFill>
              </a:rPr>
              <a:t>Fakat biz yapboz parçalarını yerlerinden alıp atmıyoruz.</a:t>
            </a:r>
          </a:p>
          <a:p>
            <a:r>
              <a:rPr lang="tr-TR" dirty="0">
                <a:solidFill>
                  <a:srgbClr val="FF0000"/>
                </a:solidFill>
              </a:rPr>
              <a:t>3. AŞAMA – Seçenek Sunma: </a:t>
            </a:r>
          </a:p>
          <a:p>
            <a:r>
              <a:rPr lang="tr-TR" dirty="0">
                <a:solidFill>
                  <a:schemeClr val="tx1"/>
                </a:solidFill>
              </a:rPr>
              <a:t>Eğer atmak istiyorsan basket potasına top atabilirsin.</a:t>
            </a:r>
          </a:p>
          <a:p>
            <a:r>
              <a:rPr lang="tr-TR" dirty="0">
                <a:solidFill>
                  <a:srgbClr val="FF0000"/>
                </a:solidFill>
              </a:rPr>
              <a:t>4.AŞAMA- Final Seçeneği:</a:t>
            </a:r>
          </a:p>
          <a:p>
            <a:r>
              <a:rPr lang="tr-TR" dirty="0" err="1">
                <a:solidFill>
                  <a:schemeClr val="tx1"/>
                </a:solidFill>
              </a:rPr>
              <a:t>Selinciğim</a:t>
            </a:r>
            <a:r>
              <a:rPr lang="tr-TR" dirty="0">
                <a:solidFill>
                  <a:schemeClr val="tx1"/>
                </a:solidFill>
              </a:rPr>
              <a:t> eğer yapboz parçalarını dışarı atmayı tercih ediyorsan bu etkinliğe devam edemeyiz.</a:t>
            </a:r>
          </a:p>
          <a:p>
            <a:r>
              <a:rPr lang="tr-TR" dirty="0">
                <a:solidFill>
                  <a:srgbClr val="FF0000"/>
                </a:solidFill>
              </a:rPr>
              <a:t>5.AŞAMA- Kararı Uygulama</a:t>
            </a:r>
          </a:p>
          <a:p>
            <a:endParaRPr lang="tr-TR" dirty="0">
              <a:solidFill>
                <a:srgbClr val="FF0000"/>
              </a:solidFill>
            </a:endParaRPr>
          </a:p>
          <a:p>
            <a:endParaRPr lang="tr-TR" dirty="0">
              <a:solidFill>
                <a:schemeClr val="tx1"/>
              </a:solidFill>
            </a:endParaRPr>
          </a:p>
        </p:txBody>
      </p:sp>
      <p:pic>
        <p:nvPicPr>
          <p:cNvPr id="5" name="Resim 4">
            <a:extLst>
              <a:ext uri="{FF2B5EF4-FFF2-40B4-BE49-F238E27FC236}">
                <a16:creationId xmlns:a16="http://schemas.microsoft.com/office/drawing/2014/main" id="{AA469901-222F-9946-2AC4-D18B2E49F7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4714" y="1207525"/>
            <a:ext cx="4588329" cy="14921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45035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62F3E295-54FD-306A-B4BA-25865A4EBD8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2114" y="649480"/>
            <a:ext cx="10776857" cy="5947263"/>
          </a:xfrm>
          <a:prstGeom prst="rect">
            <a:avLst/>
          </a:prstGeom>
          <a:ln>
            <a:noFill/>
          </a:ln>
          <a:effectLst>
            <a:softEdge rad="112500"/>
          </a:effectLst>
        </p:spPr>
      </p:pic>
      <p:sp>
        <p:nvSpPr>
          <p:cNvPr id="6" name="Metin kutusu 5">
            <a:extLst>
              <a:ext uri="{FF2B5EF4-FFF2-40B4-BE49-F238E27FC236}">
                <a16:creationId xmlns:a16="http://schemas.microsoft.com/office/drawing/2014/main" id="{FB5C0CC5-DF9A-0066-6F09-A8765351951C}"/>
              </a:ext>
            </a:extLst>
          </p:cNvPr>
          <p:cNvSpPr txBox="1"/>
          <p:nvPr/>
        </p:nvSpPr>
        <p:spPr>
          <a:xfrm>
            <a:off x="1436914" y="1689952"/>
            <a:ext cx="9775371" cy="4247317"/>
          </a:xfrm>
          <a:prstGeom prst="rect">
            <a:avLst/>
          </a:prstGeom>
          <a:noFill/>
        </p:spPr>
        <p:txBody>
          <a:bodyPr wrap="square" rtlCol="0">
            <a:spAutoFit/>
          </a:bodyPr>
          <a:lstStyle/>
          <a:p>
            <a:r>
              <a:rPr lang="tr-TR" b="1" dirty="0">
                <a:latin typeface="Lucida Fax" panose="02060602050505020204" pitchFamily="18" charset="0"/>
              </a:rPr>
              <a:t>Anne baba ve çocuklar sınırlar konusunda birlikte karar almalı</a:t>
            </a:r>
          </a:p>
          <a:p>
            <a:endParaRPr lang="tr-TR" b="1" dirty="0">
              <a:latin typeface="Lucida Fax" panose="02060602050505020204" pitchFamily="18" charset="0"/>
            </a:endParaRPr>
          </a:p>
          <a:p>
            <a:r>
              <a:rPr lang="tr-TR" b="1" dirty="0">
                <a:latin typeface="Lucida Fax" panose="02060602050505020204" pitchFamily="18" charset="0"/>
              </a:rPr>
              <a:t>Sınırlar açık, net ve somut olmalı</a:t>
            </a:r>
          </a:p>
          <a:p>
            <a:endParaRPr lang="tr-TR" b="1" dirty="0">
              <a:latin typeface="Lucida Fax" panose="02060602050505020204" pitchFamily="18" charset="0"/>
            </a:endParaRPr>
          </a:p>
          <a:p>
            <a:r>
              <a:rPr lang="tr-TR" b="1" dirty="0">
                <a:latin typeface="Lucida Fax" panose="02060602050505020204" pitchFamily="18" charset="0"/>
              </a:rPr>
              <a:t>Ebeveynler sınırları belirlerken tutarlı ve kararlı olmalı</a:t>
            </a:r>
          </a:p>
          <a:p>
            <a:endParaRPr lang="tr-TR" b="1" dirty="0">
              <a:latin typeface="Lucida Fax" panose="02060602050505020204" pitchFamily="18" charset="0"/>
            </a:endParaRPr>
          </a:p>
          <a:p>
            <a:r>
              <a:rPr lang="tr-TR" b="1" dirty="0">
                <a:latin typeface="Lucida Fax" panose="02060602050505020204" pitchFamily="18" charset="0"/>
              </a:rPr>
              <a:t>Koşulsuz sevgi ve kabul merkezinde olmalı</a:t>
            </a:r>
          </a:p>
          <a:p>
            <a:endParaRPr lang="tr-TR" b="1" dirty="0">
              <a:latin typeface="Lucida Fax" panose="02060602050505020204" pitchFamily="18" charset="0"/>
            </a:endParaRPr>
          </a:p>
          <a:p>
            <a:r>
              <a:rPr lang="tr-TR" b="1" dirty="0">
                <a:latin typeface="Lucida Fax" panose="02060602050505020204" pitchFamily="18" charset="0"/>
              </a:rPr>
              <a:t>Çocuğa rol model olunmalı</a:t>
            </a:r>
          </a:p>
          <a:p>
            <a:endParaRPr lang="tr-TR" b="1" dirty="0">
              <a:latin typeface="Lucida Fax" panose="02060602050505020204" pitchFamily="18" charset="0"/>
            </a:endParaRPr>
          </a:p>
          <a:p>
            <a:r>
              <a:rPr lang="tr-TR" b="1" dirty="0">
                <a:latin typeface="Lucida Fax" panose="02060602050505020204" pitchFamily="18" charset="0"/>
              </a:rPr>
              <a:t>Sınır koyma konusunda çocuğa seçenekler sunulmalı</a:t>
            </a:r>
          </a:p>
          <a:p>
            <a:endParaRPr lang="tr-TR" b="1" dirty="0">
              <a:latin typeface="Lucida Fax" panose="02060602050505020204" pitchFamily="18" charset="0"/>
            </a:endParaRPr>
          </a:p>
          <a:p>
            <a:r>
              <a:rPr lang="tr-TR" b="1" dirty="0">
                <a:latin typeface="Lucida Fax" panose="02060602050505020204" pitchFamily="18" charset="0"/>
              </a:rPr>
              <a:t>Çocuğun yaşı göz önünde bulundurulmalı</a:t>
            </a:r>
          </a:p>
          <a:p>
            <a:endParaRPr lang="tr-TR" b="1" dirty="0">
              <a:latin typeface="Lucida Fax" panose="02060602050505020204" pitchFamily="18" charset="0"/>
            </a:endParaRPr>
          </a:p>
          <a:p>
            <a:r>
              <a:rPr lang="tr-TR" b="1" dirty="0">
                <a:latin typeface="Lucida Fax" panose="02060602050505020204" pitchFamily="18" charset="0"/>
              </a:rPr>
              <a:t>Sınırların çerçevesi belli olmalı ancak esneklik payı bırakılmalıdır</a:t>
            </a:r>
          </a:p>
        </p:txBody>
      </p:sp>
      <p:sp>
        <p:nvSpPr>
          <p:cNvPr id="2" name="Başlık 1">
            <a:extLst>
              <a:ext uri="{FF2B5EF4-FFF2-40B4-BE49-F238E27FC236}">
                <a16:creationId xmlns:a16="http://schemas.microsoft.com/office/drawing/2014/main" id="{66E35E4F-3197-A540-03F0-19BB100C97D9}"/>
              </a:ext>
            </a:extLst>
          </p:cNvPr>
          <p:cNvSpPr>
            <a:spLocks noGrp="1"/>
          </p:cNvSpPr>
          <p:nvPr>
            <p:ph type="title"/>
          </p:nvPr>
        </p:nvSpPr>
        <p:spPr>
          <a:xfrm>
            <a:off x="1436914" y="210091"/>
            <a:ext cx="10178322" cy="965566"/>
          </a:xfrm>
        </p:spPr>
        <p:txBody>
          <a:bodyPr/>
          <a:lstStyle/>
          <a:p>
            <a:r>
              <a:rPr lang="tr-TR" dirty="0"/>
              <a:t>SINIRLAR BELİRLENİRKEN;</a:t>
            </a:r>
          </a:p>
        </p:txBody>
      </p:sp>
    </p:spTree>
    <p:extLst>
      <p:ext uri="{BB962C8B-B14F-4D97-AF65-F5344CB8AC3E}">
        <p14:creationId xmlns:p14="http://schemas.microsoft.com/office/powerpoint/2010/main" val="2692531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F5EBB68-F77F-0674-A90B-BB9A99826CE6}"/>
              </a:ext>
            </a:extLst>
          </p:cNvPr>
          <p:cNvSpPr>
            <a:spLocks noGrp="1"/>
          </p:cNvSpPr>
          <p:nvPr>
            <p:ph idx="1"/>
          </p:nvPr>
        </p:nvSpPr>
        <p:spPr>
          <a:xfrm>
            <a:off x="1251678" y="1295401"/>
            <a:ext cx="10178322" cy="4584192"/>
          </a:xfrm>
          <a:solidFill>
            <a:schemeClr val="accent1">
              <a:lumMod val="60000"/>
              <a:lumOff val="40000"/>
            </a:schemeClr>
          </a:solidFill>
        </p:spPr>
        <p:txBody>
          <a:bodyPr>
            <a:normAutofit/>
          </a:bodyPr>
          <a:lstStyle/>
          <a:p>
            <a:pPr algn="ctr"/>
            <a:endParaRPr lang="tr-TR" sz="4800" b="1" dirty="0">
              <a:solidFill>
                <a:schemeClr val="tx1"/>
              </a:solidFill>
            </a:endParaRPr>
          </a:p>
          <a:p>
            <a:pPr algn="ctr"/>
            <a:endParaRPr lang="tr-TR" sz="4800" b="1" dirty="0">
              <a:solidFill>
                <a:schemeClr val="tx1"/>
              </a:solidFill>
            </a:endParaRPr>
          </a:p>
          <a:p>
            <a:pPr algn="ctr"/>
            <a:r>
              <a:rPr lang="tr-TR" sz="4800" b="1" dirty="0">
                <a:solidFill>
                  <a:schemeClr val="tx1"/>
                </a:solidFill>
              </a:rPr>
              <a:t>TEŞEKKÜRLER…</a:t>
            </a:r>
          </a:p>
        </p:txBody>
      </p:sp>
    </p:spTree>
    <p:extLst>
      <p:ext uri="{BB962C8B-B14F-4D97-AF65-F5344CB8AC3E}">
        <p14:creationId xmlns:p14="http://schemas.microsoft.com/office/powerpoint/2010/main" val="3278418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B17854-5EDB-DE87-639C-4C1C16E81101}"/>
              </a:ext>
            </a:extLst>
          </p:cNvPr>
          <p:cNvSpPr>
            <a:spLocks noGrp="1"/>
          </p:cNvSpPr>
          <p:nvPr>
            <p:ph type="title"/>
          </p:nvPr>
        </p:nvSpPr>
        <p:spPr/>
        <p:txBody>
          <a:bodyPr/>
          <a:lstStyle/>
          <a:p>
            <a:r>
              <a:rPr lang="tr-TR" dirty="0"/>
              <a:t>Sınır Koyma Nedir?</a:t>
            </a:r>
          </a:p>
        </p:txBody>
      </p:sp>
      <p:sp>
        <p:nvSpPr>
          <p:cNvPr id="3" name="İçerik Yer Tutucusu 2">
            <a:extLst>
              <a:ext uri="{FF2B5EF4-FFF2-40B4-BE49-F238E27FC236}">
                <a16:creationId xmlns:a16="http://schemas.microsoft.com/office/drawing/2014/main" id="{56E74AA8-A3AA-74D1-F5AD-79EEB9074FD5}"/>
              </a:ext>
            </a:extLst>
          </p:cNvPr>
          <p:cNvSpPr>
            <a:spLocks noGrp="1"/>
          </p:cNvSpPr>
          <p:nvPr>
            <p:ph idx="1"/>
          </p:nvPr>
        </p:nvSpPr>
        <p:spPr>
          <a:xfrm>
            <a:off x="838200" y="1825625"/>
            <a:ext cx="7097486" cy="4351338"/>
          </a:xfrm>
        </p:spPr>
        <p:txBody>
          <a:bodyPr anchor="ctr"/>
          <a:lstStyle/>
          <a:p>
            <a:r>
              <a:rPr lang="tr-TR" sz="3600" dirty="0">
                <a:solidFill>
                  <a:schemeClr val="tx1"/>
                </a:solidFill>
              </a:rPr>
              <a:t>Psikolojide sınır kavramı, bireyin davranış kalıplarını belirlemek ve uygun çerçeveyi oluşturmak için kullanılan bir sözcüktür.</a:t>
            </a:r>
          </a:p>
          <a:p>
            <a:endParaRPr lang="tr-TR" dirty="0"/>
          </a:p>
          <a:p>
            <a:pPr marL="0" indent="0">
              <a:buNone/>
            </a:pPr>
            <a:endParaRPr lang="tr-TR" dirty="0"/>
          </a:p>
        </p:txBody>
      </p:sp>
      <p:pic>
        <p:nvPicPr>
          <p:cNvPr id="5" name="Resim 4">
            <a:extLst>
              <a:ext uri="{FF2B5EF4-FFF2-40B4-BE49-F238E27FC236}">
                <a16:creationId xmlns:a16="http://schemas.microsoft.com/office/drawing/2014/main" id="{4A8EBAD6-5A4F-D42A-1BCE-06D1F88806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1514" y="1491343"/>
            <a:ext cx="3837214" cy="3809999"/>
          </a:xfrm>
          <a:prstGeom prst="rect">
            <a:avLst/>
          </a:prstGeom>
          <a:ln>
            <a:noFill/>
          </a:ln>
          <a:effectLst>
            <a:softEdge rad="112500"/>
          </a:effectLst>
        </p:spPr>
      </p:pic>
    </p:spTree>
    <p:extLst>
      <p:ext uri="{BB962C8B-B14F-4D97-AF65-F5344CB8AC3E}">
        <p14:creationId xmlns:p14="http://schemas.microsoft.com/office/powerpoint/2010/main" val="130358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8F6F0A-CE7B-D094-F4FC-598D3C2DDF96}"/>
              </a:ext>
            </a:extLst>
          </p:cNvPr>
          <p:cNvSpPr>
            <a:spLocks noGrp="1"/>
          </p:cNvSpPr>
          <p:nvPr>
            <p:ph type="title"/>
          </p:nvPr>
        </p:nvSpPr>
        <p:spPr/>
        <p:txBody>
          <a:bodyPr/>
          <a:lstStyle/>
          <a:p>
            <a:r>
              <a:rPr lang="tr-TR" dirty="0"/>
              <a:t>Etkin Sınır Koyma</a:t>
            </a:r>
          </a:p>
        </p:txBody>
      </p:sp>
      <p:sp>
        <p:nvSpPr>
          <p:cNvPr id="3" name="İçerik Yer Tutucusu 2">
            <a:extLst>
              <a:ext uri="{FF2B5EF4-FFF2-40B4-BE49-F238E27FC236}">
                <a16:creationId xmlns:a16="http://schemas.microsoft.com/office/drawing/2014/main" id="{0A7BFDC7-AF8A-61B3-23DA-2176B033E7BA}"/>
              </a:ext>
            </a:extLst>
          </p:cNvPr>
          <p:cNvSpPr>
            <a:spLocks noGrp="1"/>
          </p:cNvSpPr>
          <p:nvPr>
            <p:ph idx="1"/>
          </p:nvPr>
        </p:nvSpPr>
        <p:spPr>
          <a:xfrm>
            <a:off x="4637314" y="2286001"/>
            <a:ext cx="6792686" cy="3593591"/>
          </a:xfrm>
        </p:spPr>
        <p:txBody>
          <a:bodyPr/>
          <a:lstStyle/>
          <a:p>
            <a:r>
              <a:rPr lang="tr-TR" b="1" dirty="0">
                <a:solidFill>
                  <a:schemeClr val="tx1"/>
                </a:solidFill>
              </a:rPr>
              <a:t>Anne babaların, çocuklarına istenilen davranışla ilgili kural ve beklentilerini öğretmek için kullandıkları süreci belirtir. Etkin sınır koyma, çocukta istenilmeyen davranışı önleme ve aile kurallarını açık, anlaşılır şekilde çocuğa öğretme aşamasında ihtiyaç duyulan yöntemlerin tümüne verilen addır.</a:t>
            </a:r>
          </a:p>
        </p:txBody>
      </p:sp>
      <p:pic>
        <p:nvPicPr>
          <p:cNvPr id="5" name="Resim 4">
            <a:extLst>
              <a:ext uri="{FF2B5EF4-FFF2-40B4-BE49-F238E27FC236}">
                <a16:creationId xmlns:a16="http://schemas.microsoft.com/office/drawing/2014/main" id="{FC27B7C3-FC16-DF40-29B2-4E7C41D1D9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343" y="1981200"/>
            <a:ext cx="3526971" cy="313508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1689317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C0992C-50C8-2C74-0EBB-7F67B99E03FF}"/>
              </a:ext>
            </a:extLst>
          </p:cNvPr>
          <p:cNvSpPr>
            <a:spLocks noGrp="1"/>
          </p:cNvSpPr>
          <p:nvPr>
            <p:ph type="title"/>
          </p:nvPr>
        </p:nvSpPr>
        <p:spPr>
          <a:xfrm>
            <a:off x="998297" y="500062"/>
            <a:ext cx="10515600" cy="1325563"/>
          </a:xfrm>
        </p:spPr>
        <p:txBody>
          <a:bodyPr/>
          <a:lstStyle/>
          <a:p>
            <a:r>
              <a:rPr lang="tr-TR" dirty="0"/>
              <a:t>Çocuklara Sınır Koyma</a:t>
            </a:r>
          </a:p>
        </p:txBody>
      </p:sp>
      <p:sp>
        <p:nvSpPr>
          <p:cNvPr id="3" name="İçerik Yer Tutucusu 2">
            <a:extLst>
              <a:ext uri="{FF2B5EF4-FFF2-40B4-BE49-F238E27FC236}">
                <a16:creationId xmlns:a16="http://schemas.microsoft.com/office/drawing/2014/main" id="{FB52C649-5B96-EDF4-5DDB-1273687E81AA}"/>
              </a:ext>
            </a:extLst>
          </p:cNvPr>
          <p:cNvSpPr>
            <a:spLocks noGrp="1"/>
          </p:cNvSpPr>
          <p:nvPr>
            <p:ph idx="1"/>
          </p:nvPr>
        </p:nvSpPr>
        <p:spPr>
          <a:xfrm>
            <a:off x="998297" y="-1817914"/>
            <a:ext cx="10878017" cy="9143669"/>
          </a:xfrm>
        </p:spPr>
        <p:txBody>
          <a:bodyPr anchor="ctr">
            <a:normAutofit/>
          </a:bodyPr>
          <a:lstStyle/>
          <a:p>
            <a:r>
              <a:rPr lang="tr-TR" sz="2400" b="1" dirty="0">
                <a:solidFill>
                  <a:schemeClr val="tx1"/>
                </a:solidFill>
              </a:rPr>
              <a:t>Çocuklar için pek çok bilinmeyen durum ve kavramla dolu olan hayat, onlar için hem merak kaynağıdır hem de bilinmezliğin getirdiği kaygılarla doludur. Bu sebeple çocuklar, onlara yeni seçenekler gösterecek, nelerin güvenli nelerin güvensiz olduğunu anlatacak, davranışlarının sonuçlarını öngörmelerine yardım edecek ebeveynlere ihtiyaç duyarlar. </a:t>
            </a:r>
          </a:p>
        </p:txBody>
      </p:sp>
      <p:pic>
        <p:nvPicPr>
          <p:cNvPr id="5" name="Resim 4">
            <a:extLst>
              <a:ext uri="{FF2B5EF4-FFF2-40B4-BE49-F238E27FC236}">
                <a16:creationId xmlns:a16="http://schemas.microsoft.com/office/drawing/2014/main" id="{68269E57-B5F5-1AAC-CE22-216C8EB533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6486" y="3875314"/>
            <a:ext cx="6760028" cy="2982686"/>
          </a:xfrm>
          <a:prstGeom prst="rect">
            <a:avLst/>
          </a:prstGeom>
          <a:ln>
            <a:noFill/>
          </a:ln>
          <a:effectLst>
            <a:softEdge rad="112500"/>
          </a:effectLst>
        </p:spPr>
      </p:pic>
    </p:spTree>
    <p:extLst>
      <p:ext uri="{BB962C8B-B14F-4D97-AF65-F5344CB8AC3E}">
        <p14:creationId xmlns:p14="http://schemas.microsoft.com/office/powerpoint/2010/main" val="593559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98085A-99F4-8F54-C5BC-D020BA5B796A}"/>
              </a:ext>
            </a:extLst>
          </p:cNvPr>
          <p:cNvSpPr>
            <a:spLocks noGrp="1"/>
          </p:cNvSpPr>
          <p:nvPr>
            <p:ph type="title"/>
          </p:nvPr>
        </p:nvSpPr>
        <p:spPr/>
        <p:txBody>
          <a:bodyPr/>
          <a:lstStyle/>
          <a:p>
            <a:r>
              <a:rPr lang="tr-TR" dirty="0"/>
              <a:t>Çocuklar Sınırlara İhtiyaç Duyar</a:t>
            </a:r>
          </a:p>
        </p:txBody>
      </p:sp>
      <p:graphicFrame>
        <p:nvGraphicFramePr>
          <p:cNvPr id="4" name="İçerik Yer Tutucusu 3">
            <a:extLst>
              <a:ext uri="{FF2B5EF4-FFF2-40B4-BE49-F238E27FC236}">
                <a16:creationId xmlns:a16="http://schemas.microsoft.com/office/drawing/2014/main" id="{262D0EFD-0E34-F688-1E33-D20DDE49AD7A}"/>
              </a:ext>
            </a:extLst>
          </p:cNvPr>
          <p:cNvGraphicFramePr>
            <a:graphicFrameLocks noGrp="1"/>
          </p:cNvGraphicFramePr>
          <p:nvPr>
            <p:ph idx="1"/>
            <p:extLst>
              <p:ext uri="{D42A27DB-BD31-4B8C-83A1-F6EECF244321}">
                <p14:modId xmlns:p14="http://schemas.microsoft.com/office/powerpoint/2010/main" val="3912635933"/>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5249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2CD2FF-0AD9-3F73-908D-B255909399CD}"/>
              </a:ext>
            </a:extLst>
          </p:cNvPr>
          <p:cNvSpPr>
            <a:spLocks noGrp="1"/>
          </p:cNvSpPr>
          <p:nvPr>
            <p:ph type="title"/>
          </p:nvPr>
        </p:nvSpPr>
        <p:spPr/>
        <p:txBody>
          <a:bodyPr/>
          <a:lstStyle/>
          <a:p>
            <a:r>
              <a:rPr lang="tr-TR" dirty="0"/>
              <a:t>Çocukların Sınırları Aştığının Göstergeleri</a:t>
            </a:r>
          </a:p>
        </p:txBody>
      </p:sp>
      <p:sp>
        <p:nvSpPr>
          <p:cNvPr id="3" name="İçerik Yer Tutucusu 2">
            <a:extLst>
              <a:ext uri="{FF2B5EF4-FFF2-40B4-BE49-F238E27FC236}">
                <a16:creationId xmlns:a16="http://schemas.microsoft.com/office/drawing/2014/main" id="{74349AD4-9D5E-2B74-C88F-C223A18B8C53}"/>
              </a:ext>
            </a:extLst>
          </p:cNvPr>
          <p:cNvSpPr>
            <a:spLocks noGrp="1"/>
          </p:cNvSpPr>
          <p:nvPr>
            <p:ph idx="1"/>
          </p:nvPr>
        </p:nvSpPr>
        <p:spPr>
          <a:xfrm>
            <a:off x="1034143" y="1709057"/>
            <a:ext cx="11157857" cy="4766558"/>
          </a:xfrm>
        </p:spPr>
        <p:txBody>
          <a:bodyPr>
            <a:normAutofit lnSpcReduction="10000"/>
          </a:bodyPr>
          <a:lstStyle/>
          <a:p>
            <a:pPr marL="0" indent="0">
              <a:buNone/>
            </a:pPr>
            <a:r>
              <a:rPr lang="tr-TR" sz="8000" dirty="0"/>
              <a:t> </a:t>
            </a:r>
            <a:r>
              <a:rPr kumimoji="0" lang="tr-TR" sz="7100" b="1"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tr-TR" sz="4000" b="0" i="0" u="none" strike="noStrike" kern="1200" cap="none" spc="0" normalizeH="0" baseline="0" noProof="0" dirty="0">
                <a:ln>
                  <a:noFill/>
                </a:ln>
                <a:solidFill>
                  <a:prstClr val="black"/>
                </a:solidFill>
                <a:effectLst/>
                <a:uLnTx/>
                <a:uFillTx/>
                <a:latin typeface="Aptos" panose="02110004020202020204"/>
                <a:ea typeface="+mn-ea"/>
                <a:cs typeface="+mn-cs"/>
              </a:rPr>
              <a:t> </a:t>
            </a:r>
            <a:r>
              <a:rPr lang="tr-TR" sz="4000" dirty="0">
                <a:solidFill>
                  <a:schemeClr val="tx1"/>
                </a:solidFill>
              </a:rPr>
              <a:t>Çocuğunuza sınır koymakta ve kurallara uymalarını sağlamakta zorlanıyor musunuz? </a:t>
            </a:r>
          </a:p>
          <a:p>
            <a:endParaRPr lang="tr-TR" sz="4000" dirty="0"/>
          </a:p>
          <a:p>
            <a:pPr marL="0" indent="0">
              <a:buNone/>
            </a:pPr>
            <a:r>
              <a:rPr kumimoji="0" lang="tr-TR" sz="6000" b="1" i="0" u="none" strike="noStrike" kern="1200" cap="none" spc="0" normalizeH="0" baseline="0" noProof="0" dirty="0">
                <a:ln>
                  <a:noFill/>
                </a:ln>
                <a:solidFill>
                  <a:prstClr val="black"/>
                </a:solidFill>
                <a:effectLst/>
                <a:uLnTx/>
                <a:uFillTx/>
                <a:latin typeface="Aptos" panose="02110004020202020204"/>
                <a:ea typeface="+mn-ea"/>
                <a:cs typeface="+mn-cs"/>
              </a:rPr>
              <a:t>?</a:t>
            </a:r>
            <a:r>
              <a:rPr kumimoji="0" lang="tr-TR" sz="3600" b="1" i="0" u="none" strike="noStrike" kern="1200" cap="none" spc="0" normalizeH="0" baseline="0" noProof="0" dirty="0">
                <a:ln>
                  <a:noFill/>
                </a:ln>
                <a:solidFill>
                  <a:prstClr val="black"/>
                </a:solidFill>
                <a:effectLst/>
                <a:uLnTx/>
                <a:uFillTx/>
                <a:latin typeface="Aptos" panose="02110004020202020204"/>
                <a:ea typeface="+mn-ea"/>
                <a:cs typeface="+mn-cs"/>
              </a:rPr>
              <a:t> </a:t>
            </a:r>
            <a:r>
              <a:rPr kumimoji="0" lang="tr-TR" sz="3600" b="0" i="0" u="none" strike="noStrike" kern="1200" cap="none" spc="0" normalizeH="0" baseline="0" noProof="0" dirty="0">
                <a:ln>
                  <a:noFill/>
                </a:ln>
                <a:solidFill>
                  <a:prstClr val="black"/>
                </a:solidFill>
                <a:effectLst/>
                <a:uLnTx/>
                <a:uFillTx/>
                <a:latin typeface="Aptos" panose="02110004020202020204"/>
                <a:ea typeface="+mn-ea"/>
                <a:cs typeface="+mn-cs"/>
              </a:rPr>
              <a:t>Ağladığında veya bir konuda durmaksızın konuşup bir şeyler istediğinde ve sizi yıldırmayı başardığında yelkenleri suya indirip istediklerini yapıyor musunuz?</a:t>
            </a:r>
            <a:endParaRPr lang="tr-TR" sz="3600" dirty="0"/>
          </a:p>
        </p:txBody>
      </p:sp>
    </p:spTree>
    <p:extLst>
      <p:ext uri="{BB962C8B-B14F-4D97-AF65-F5344CB8AC3E}">
        <p14:creationId xmlns:p14="http://schemas.microsoft.com/office/powerpoint/2010/main" val="226487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EDD1DF1-3ED4-DD5F-8E50-1E70C7B4DB48}"/>
              </a:ext>
            </a:extLst>
          </p:cNvPr>
          <p:cNvSpPr>
            <a:spLocks noGrp="1"/>
          </p:cNvSpPr>
          <p:nvPr>
            <p:ph idx="1"/>
          </p:nvPr>
        </p:nvSpPr>
        <p:spPr/>
        <p:txBody>
          <a:bodyPr>
            <a:normAutofit/>
          </a:bodyPr>
          <a:lstStyle/>
          <a:p>
            <a:r>
              <a:rPr lang="tr-TR" sz="2400" dirty="0">
                <a:solidFill>
                  <a:schemeClr val="tx1"/>
                </a:solidFill>
                <a:latin typeface="Arial" panose="020B0604020202020204" pitchFamily="34" charset="0"/>
                <a:cs typeface="Arial" panose="020B0604020202020204" pitchFamily="34" charset="0"/>
              </a:rPr>
              <a:t>Çocuklarınızla kurduğunuz yakın ilişkilerde, onların hangi alanlarda sınırları denediğini ve aştığını fark etmekte zorluk yaşayabilirsiniz. Çocuklarda sınırları aşma davranışları neler olabilir? </a:t>
            </a:r>
          </a:p>
          <a:p>
            <a:r>
              <a:rPr lang="tr-TR" sz="2400" dirty="0">
                <a:solidFill>
                  <a:schemeClr val="tx1"/>
                </a:solidFill>
                <a:latin typeface="Arial" panose="020B0604020202020204" pitchFamily="34" charset="0"/>
                <a:cs typeface="Arial" panose="020B0604020202020204" pitchFamily="34" charset="0"/>
              </a:rPr>
              <a:t>Birkaç örnek verelim.</a:t>
            </a:r>
          </a:p>
        </p:txBody>
      </p:sp>
      <p:grpSp>
        <p:nvGrpSpPr>
          <p:cNvPr id="4" name="Grup 3">
            <a:extLst>
              <a:ext uri="{FF2B5EF4-FFF2-40B4-BE49-F238E27FC236}">
                <a16:creationId xmlns:a16="http://schemas.microsoft.com/office/drawing/2014/main" id="{78465516-315A-935F-1613-F5EC797776D7}"/>
              </a:ext>
            </a:extLst>
          </p:cNvPr>
          <p:cNvGrpSpPr/>
          <p:nvPr/>
        </p:nvGrpSpPr>
        <p:grpSpPr>
          <a:xfrm>
            <a:off x="959541" y="3984171"/>
            <a:ext cx="1868320" cy="1938720"/>
            <a:chOff x="2871525" y="1440262"/>
            <a:chExt cx="1629662" cy="1629662"/>
          </a:xfrm>
        </p:grpSpPr>
        <p:sp>
          <p:nvSpPr>
            <p:cNvPr id="5" name="Oval 4">
              <a:extLst>
                <a:ext uri="{FF2B5EF4-FFF2-40B4-BE49-F238E27FC236}">
                  <a16:creationId xmlns:a16="http://schemas.microsoft.com/office/drawing/2014/main" id="{F3ADEBD7-2156-9688-6C4A-E828FD66E678}"/>
                </a:ext>
              </a:extLst>
            </p:cNvPr>
            <p:cNvSpPr/>
            <p:nvPr/>
          </p:nvSpPr>
          <p:spPr>
            <a:xfrm>
              <a:off x="2871525" y="1440262"/>
              <a:ext cx="1629662" cy="1629662"/>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Oval 4">
              <a:extLst>
                <a:ext uri="{FF2B5EF4-FFF2-40B4-BE49-F238E27FC236}">
                  <a16:creationId xmlns:a16="http://schemas.microsoft.com/office/drawing/2014/main" id="{C5CBF25E-2AF5-905B-75CE-C1788FF79F5B}"/>
                </a:ext>
              </a:extLst>
            </p:cNvPr>
            <p:cNvSpPr txBox="1"/>
            <p:nvPr/>
          </p:nvSpPr>
          <p:spPr>
            <a:xfrm>
              <a:off x="3110183" y="1678920"/>
              <a:ext cx="1152346" cy="115234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b="1" kern="1200" dirty="0"/>
                <a:t>Söz kesmek</a:t>
              </a:r>
            </a:p>
          </p:txBody>
        </p:sp>
      </p:grpSp>
      <p:pic>
        <p:nvPicPr>
          <p:cNvPr id="7" name="Resim 6">
            <a:extLst>
              <a:ext uri="{FF2B5EF4-FFF2-40B4-BE49-F238E27FC236}">
                <a16:creationId xmlns:a16="http://schemas.microsoft.com/office/drawing/2014/main" id="{0158FB3F-F2BA-1BE8-FD44-ED0F3FE57A65}"/>
              </a:ext>
            </a:extLst>
          </p:cNvPr>
          <p:cNvPicPr>
            <a:picLocks noChangeAspect="1"/>
          </p:cNvPicPr>
          <p:nvPr/>
        </p:nvPicPr>
        <p:blipFill>
          <a:blip r:embed="rId2"/>
          <a:stretch>
            <a:fillRect/>
          </a:stretch>
        </p:blipFill>
        <p:spPr>
          <a:xfrm>
            <a:off x="2827861" y="4618711"/>
            <a:ext cx="2094557" cy="2094557"/>
          </a:xfrm>
          <a:prstGeom prst="rect">
            <a:avLst/>
          </a:prstGeom>
        </p:spPr>
      </p:pic>
      <p:pic>
        <p:nvPicPr>
          <p:cNvPr id="8" name="Resim 7">
            <a:extLst>
              <a:ext uri="{FF2B5EF4-FFF2-40B4-BE49-F238E27FC236}">
                <a16:creationId xmlns:a16="http://schemas.microsoft.com/office/drawing/2014/main" id="{104085E9-1D09-7DE3-DFBC-D8F2CFCFE082}"/>
              </a:ext>
            </a:extLst>
          </p:cNvPr>
          <p:cNvPicPr>
            <a:picLocks noChangeAspect="1"/>
          </p:cNvPicPr>
          <p:nvPr/>
        </p:nvPicPr>
        <p:blipFill>
          <a:blip r:embed="rId3"/>
          <a:stretch>
            <a:fillRect/>
          </a:stretch>
        </p:blipFill>
        <p:spPr>
          <a:xfrm>
            <a:off x="4922418" y="3809902"/>
            <a:ext cx="2112989" cy="2112989"/>
          </a:xfrm>
          <a:prstGeom prst="rect">
            <a:avLst/>
          </a:prstGeom>
        </p:spPr>
      </p:pic>
      <p:pic>
        <p:nvPicPr>
          <p:cNvPr id="9" name="Resim 8">
            <a:extLst>
              <a:ext uri="{FF2B5EF4-FFF2-40B4-BE49-F238E27FC236}">
                <a16:creationId xmlns:a16="http://schemas.microsoft.com/office/drawing/2014/main" id="{C51FB2F7-0EF5-BE47-0C59-9FB4268B94EF}"/>
              </a:ext>
            </a:extLst>
          </p:cNvPr>
          <p:cNvPicPr>
            <a:picLocks noChangeAspect="1"/>
          </p:cNvPicPr>
          <p:nvPr/>
        </p:nvPicPr>
        <p:blipFill>
          <a:blip r:embed="rId4"/>
          <a:stretch>
            <a:fillRect/>
          </a:stretch>
        </p:blipFill>
        <p:spPr>
          <a:xfrm>
            <a:off x="7379449" y="4425555"/>
            <a:ext cx="1984690" cy="2000524"/>
          </a:xfrm>
          <a:prstGeom prst="rect">
            <a:avLst/>
          </a:prstGeom>
        </p:spPr>
      </p:pic>
      <p:pic>
        <p:nvPicPr>
          <p:cNvPr id="10" name="Resim 9">
            <a:extLst>
              <a:ext uri="{FF2B5EF4-FFF2-40B4-BE49-F238E27FC236}">
                <a16:creationId xmlns:a16="http://schemas.microsoft.com/office/drawing/2014/main" id="{86B4E26D-3B7A-4D83-53F4-8F188F703947}"/>
              </a:ext>
            </a:extLst>
          </p:cNvPr>
          <p:cNvPicPr>
            <a:picLocks noChangeAspect="1"/>
          </p:cNvPicPr>
          <p:nvPr/>
        </p:nvPicPr>
        <p:blipFill>
          <a:blip r:embed="rId5"/>
          <a:stretch>
            <a:fillRect/>
          </a:stretch>
        </p:blipFill>
        <p:spPr>
          <a:xfrm>
            <a:off x="9714361" y="3867062"/>
            <a:ext cx="1983572" cy="2020999"/>
          </a:xfrm>
          <a:prstGeom prst="rect">
            <a:avLst/>
          </a:prstGeom>
        </p:spPr>
      </p:pic>
      <p:sp>
        <p:nvSpPr>
          <p:cNvPr id="11" name="Başlık 1">
            <a:extLst>
              <a:ext uri="{FF2B5EF4-FFF2-40B4-BE49-F238E27FC236}">
                <a16:creationId xmlns:a16="http://schemas.microsoft.com/office/drawing/2014/main" id="{C1A13FD7-44A6-4259-6FD6-C93EF24F4D4C}"/>
              </a:ext>
            </a:extLst>
          </p:cNvPr>
          <p:cNvSpPr>
            <a:spLocks noGrp="1"/>
          </p:cNvSpPr>
          <p:nvPr>
            <p:ph type="title"/>
          </p:nvPr>
        </p:nvSpPr>
        <p:spPr>
          <a:xfrm>
            <a:off x="1250950" y="382588"/>
            <a:ext cx="10179050" cy="1492250"/>
          </a:xfrm>
        </p:spPr>
        <p:txBody>
          <a:bodyPr/>
          <a:lstStyle/>
          <a:p>
            <a:r>
              <a:rPr lang="tr-TR" dirty="0"/>
              <a:t>Çocukların Sınırları Aştığının Göstergeleri</a:t>
            </a:r>
          </a:p>
        </p:txBody>
      </p:sp>
    </p:spTree>
    <p:extLst>
      <p:ext uri="{BB962C8B-B14F-4D97-AF65-F5344CB8AC3E}">
        <p14:creationId xmlns:p14="http://schemas.microsoft.com/office/powerpoint/2010/main" val="657933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B588C9-ACD0-D008-232E-31F067BF6E10}"/>
              </a:ext>
            </a:extLst>
          </p:cNvPr>
          <p:cNvSpPr>
            <a:spLocks noGrp="1"/>
          </p:cNvSpPr>
          <p:nvPr>
            <p:ph type="title"/>
          </p:nvPr>
        </p:nvSpPr>
        <p:spPr/>
        <p:txBody>
          <a:bodyPr/>
          <a:lstStyle/>
          <a:p>
            <a:r>
              <a:rPr lang="tr-TR" dirty="0"/>
              <a:t>Çocukların Sınırları Aşmasında Ebeveynlerin Rolü</a:t>
            </a:r>
          </a:p>
        </p:txBody>
      </p:sp>
      <p:sp>
        <p:nvSpPr>
          <p:cNvPr id="3" name="İçerik Yer Tutucusu 2">
            <a:extLst>
              <a:ext uri="{FF2B5EF4-FFF2-40B4-BE49-F238E27FC236}">
                <a16:creationId xmlns:a16="http://schemas.microsoft.com/office/drawing/2014/main" id="{72750831-7754-60ED-D8B2-004BE7178D9F}"/>
              </a:ext>
            </a:extLst>
          </p:cNvPr>
          <p:cNvSpPr>
            <a:spLocks noGrp="1"/>
          </p:cNvSpPr>
          <p:nvPr>
            <p:ph idx="1"/>
          </p:nvPr>
        </p:nvSpPr>
        <p:spPr>
          <a:xfrm>
            <a:off x="1246146" y="1730830"/>
            <a:ext cx="5094693" cy="3593591"/>
          </a:xfrm>
        </p:spPr>
        <p:txBody>
          <a:bodyPr>
            <a:noAutofit/>
          </a:bodyPr>
          <a:lstStyle/>
          <a:p>
            <a:r>
              <a:rPr lang="tr-TR" sz="2800" dirty="0">
                <a:solidFill>
                  <a:schemeClr val="tx1"/>
                </a:solidFill>
              </a:rPr>
              <a:t>Çocuklar, sınırları belirlenmemiş bir yaşama adım attıktan sonra sınırlarını korumayı da öğrenmekte zorluk yaşayabilirler. Ebeveynler, çocukların sınırları öğrenmesi ve korumasında kimi zaman yaptıkları kimi zaman ise yapmadıklarıyla önemli bir rol oynamaktadır.</a:t>
            </a:r>
          </a:p>
        </p:txBody>
      </p:sp>
      <p:pic>
        <p:nvPicPr>
          <p:cNvPr id="5" name="Resim 4">
            <a:extLst>
              <a:ext uri="{FF2B5EF4-FFF2-40B4-BE49-F238E27FC236}">
                <a16:creationId xmlns:a16="http://schemas.microsoft.com/office/drawing/2014/main" id="{A37B2D4A-B991-1E98-C38E-914B458021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0" y="2024744"/>
            <a:ext cx="4778829" cy="390797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424563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4F2128-2ADA-8C06-2566-03F54EAB1D08}"/>
              </a:ext>
            </a:extLst>
          </p:cNvPr>
          <p:cNvSpPr>
            <a:spLocks noGrp="1"/>
          </p:cNvSpPr>
          <p:nvPr>
            <p:ph type="title"/>
          </p:nvPr>
        </p:nvSpPr>
        <p:spPr>
          <a:xfrm>
            <a:off x="1251678" y="382385"/>
            <a:ext cx="10178322" cy="978329"/>
          </a:xfrm>
        </p:spPr>
        <p:txBody>
          <a:bodyPr>
            <a:normAutofit/>
          </a:bodyPr>
          <a:lstStyle/>
          <a:p>
            <a:r>
              <a:rPr lang="tr-TR" sz="2400" dirty="0">
                <a:solidFill>
                  <a:srgbClr val="FF0000"/>
                </a:solidFill>
              </a:rPr>
              <a:t>sınırları anlamayı zorlaştıran ebeveyn davranışları</a:t>
            </a:r>
          </a:p>
        </p:txBody>
      </p:sp>
      <p:graphicFrame>
        <p:nvGraphicFramePr>
          <p:cNvPr id="4" name="İçerik Yer Tutucusu 3">
            <a:extLst>
              <a:ext uri="{FF2B5EF4-FFF2-40B4-BE49-F238E27FC236}">
                <a16:creationId xmlns:a16="http://schemas.microsoft.com/office/drawing/2014/main" id="{2080D609-3E75-72E5-E7C1-A0EBA3EBF453}"/>
              </a:ext>
            </a:extLst>
          </p:cNvPr>
          <p:cNvGraphicFramePr>
            <a:graphicFrameLocks noGrp="1"/>
          </p:cNvGraphicFramePr>
          <p:nvPr>
            <p:ph idx="1"/>
            <p:extLst>
              <p:ext uri="{D42A27DB-BD31-4B8C-83A1-F6EECF244321}">
                <p14:modId xmlns:p14="http://schemas.microsoft.com/office/powerpoint/2010/main" val="2413315314"/>
              </p:ext>
            </p:extLst>
          </p:nvPr>
        </p:nvGraphicFramePr>
        <p:xfrm>
          <a:off x="1250950" y="3069771"/>
          <a:ext cx="8763907" cy="2810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yagram 4">
            <a:extLst>
              <a:ext uri="{FF2B5EF4-FFF2-40B4-BE49-F238E27FC236}">
                <a16:creationId xmlns:a16="http://schemas.microsoft.com/office/drawing/2014/main" id="{8983B0C8-E1A8-DCA6-FD84-BCEFCA93A0FC}"/>
              </a:ext>
            </a:extLst>
          </p:cNvPr>
          <p:cNvGraphicFramePr/>
          <p:nvPr>
            <p:extLst>
              <p:ext uri="{D42A27DB-BD31-4B8C-83A1-F6EECF244321}">
                <p14:modId xmlns:p14="http://schemas.microsoft.com/office/powerpoint/2010/main" val="3938376507"/>
              </p:ext>
            </p:extLst>
          </p:nvPr>
        </p:nvGraphicFramePr>
        <p:xfrm>
          <a:off x="2032000" y="1360714"/>
          <a:ext cx="7209971" cy="477761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174113086"/>
      </p:ext>
    </p:extLst>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TM10001106[[fn=Rozet]]</Template>
  <TotalTime>496</TotalTime>
  <Words>622</Words>
  <Application>Microsoft Office PowerPoint</Application>
  <PresentationFormat>Geniş ekran</PresentationFormat>
  <Paragraphs>90</Paragraphs>
  <Slides>16</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16</vt:i4>
      </vt:variant>
    </vt:vector>
  </HeadingPairs>
  <TitlesOfParts>
    <vt:vector size="25" baseType="lpstr">
      <vt:lpstr>Aptos</vt:lpstr>
      <vt:lpstr>Arial</vt:lpstr>
      <vt:lpstr>Arial Black</vt:lpstr>
      <vt:lpstr>Gill Sans MT</vt:lpstr>
      <vt:lpstr>Impact</vt:lpstr>
      <vt:lpstr>Lucida Fax</vt:lpstr>
      <vt:lpstr>Times New Roman</vt:lpstr>
      <vt:lpstr>Wingdings</vt:lpstr>
      <vt:lpstr>Rozet</vt:lpstr>
      <vt:lpstr>SINIR KOYMA</vt:lpstr>
      <vt:lpstr>Sınır Koyma Nedir?</vt:lpstr>
      <vt:lpstr>Etkin Sınır Koyma</vt:lpstr>
      <vt:lpstr>Çocuklara Sınır Koyma</vt:lpstr>
      <vt:lpstr>Çocuklar Sınırlara İhtiyaç Duyar</vt:lpstr>
      <vt:lpstr>Çocukların Sınırları Aştığının Göstergeleri</vt:lpstr>
      <vt:lpstr>Çocukların Sınırları Aştığının Göstergeleri</vt:lpstr>
      <vt:lpstr>Çocukların Sınırları Aşmasında Ebeveynlerin Rolü</vt:lpstr>
      <vt:lpstr>sınırları anlamayı zorlaştıran ebeveyn davranışları</vt:lpstr>
      <vt:lpstr>Sınır koyma aşamaları</vt:lpstr>
      <vt:lpstr>Sınır koyma aşamaları</vt:lpstr>
      <vt:lpstr>Sınır koyma aşamaları</vt:lpstr>
      <vt:lpstr>Sınır koyma aşamaları</vt:lpstr>
      <vt:lpstr>Örnek: YAPBOZ PARÇALARINI ATMAK</vt:lpstr>
      <vt:lpstr>SINIRLAR BELİRLENİRKEN;</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SINIR KOYMA</dc:title>
  <dc:creator>Zeynep Özoğulları</dc:creator>
  <cp:lastModifiedBy>Hp</cp:lastModifiedBy>
  <cp:revision>42</cp:revision>
  <dcterms:created xsi:type="dcterms:W3CDTF">2024-09-10T20:36:14Z</dcterms:created>
  <dcterms:modified xsi:type="dcterms:W3CDTF">2024-09-16T08:17:33Z</dcterms:modified>
</cp:coreProperties>
</file>